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720263" cy="64801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8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3" name="Date Placeholder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4" name="Footer Placeholder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5" name="Slide Number Placeholder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6BEE8026-7514-4DFE-AAA4-04C0957F99C3}" type="slidenum">
              <a:t>‹#›</a:t>
            </a:fld>
            <a:endParaRPr lang="en-US"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2172366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C589C9E7-6C01-496A-8FFA-3BA4FC747A91}" type="slidenum">
              <a:t>‹#›</a:t>
            </a:fld>
            <a:endParaRPr lang="en-US"/>
          </a:p>
        </p:txBody>
      </p:sp>
    </p:spTree>
    <p:extLst>
      <p:ext uri="{BB962C8B-B14F-4D97-AF65-F5344CB8AC3E}">
        <p14:creationId xmlns:p14="http://schemas.microsoft.com/office/powerpoint/2010/main" val="2902494564"/>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CCBBA1BA-159C-4A34-BEC8-848B75B0E03B}" type="slidenum">
              <a:t>1</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94C86B0-2F15-4B56-86D5-098DC6BC4072}" type="slidenum">
              <a:t>10</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8F2EBA2B-F56F-43E4-9DE7-094B8343B029}" type="slidenum">
              <a:t>11</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0BF2C269-8EB9-42C5-818E-2C30ABBFCAEE}" type="slidenum">
              <a:t>12</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A13D4B69-686D-4D20-8D0B-8D14F71CE121}" type="slidenum">
              <a:t>13</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6CE205DC-6E0D-43A2-8AB2-CB3ACAD02B49}" type="slidenum">
              <a:t>14</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DEC0B64-0740-4F11-98D0-280C3581F086}" type="slidenum">
              <a:t>15</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1BC96929-20A8-430C-9F38-5CA57F263A2F}" type="slidenum">
              <a:t>16</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E4462F9-8603-4038-A2F4-56FC625E6734}" type="slidenum">
              <a:t>2</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38D57FE-8A59-4A63-86DD-AD41B7E0171F}" type="slidenum">
              <a:t>3</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BA9995BE-7D38-4407-870F-C68E7BE564EA}" type="slidenum">
              <a:t>4</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A896840A-7069-46F0-B7C2-6A68A2169600}" type="slidenum">
              <a:t>5</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17CB95-1EC0-4DB2-92F2-7F7DD1ADBDFC}" type="slidenum">
              <a:t>6</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2898D20-90B1-496B-A754-5F109DD64D43}" type="slidenum">
              <a:t>7</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A55845F-D87C-42D8-A68A-F48B90D95917}" type="slidenum">
              <a:t>8</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D8933C78-FCA9-4707-851A-E5100B73A7FF}" type="slidenum">
              <a:t>9</a:t>
            </a:fld>
            <a:endParaRPr lang="en-US"/>
          </a:p>
        </p:txBody>
      </p:sp>
      <p:sp>
        <p:nvSpPr>
          <p:cNvPr id="2" name="Slide Image Placeholder 1"/>
          <p:cNvSpPr>
            <a:spLocks noGrp="1" noRot="1" noChangeAspect="1" noResize="1"/>
          </p:cNvSpPr>
          <p:nvPr>
            <p:ph type="sldImg"/>
          </p:nvPr>
        </p:nvSpPr>
        <p:spPr>
          <a:xfrm>
            <a:off x="1057275" y="763588"/>
            <a:ext cx="565626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4438" y="1060450"/>
            <a:ext cx="7291387" cy="2255838"/>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14438" y="3403600"/>
            <a:ext cx="7291387"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006749CB-D99C-48A6-A040-D0674C2BE2D4}" type="slidenum">
              <a:t>‹#›</a:t>
            </a:fld>
            <a:endParaRPr lang="en-US"/>
          </a:p>
        </p:txBody>
      </p:sp>
    </p:spTree>
    <p:extLst>
      <p:ext uri="{BB962C8B-B14F-4D97-AF65-F5344CB8AC3E}">
        <p14:creationId xmlns:p14="http://schemas.microsoft.com/office/powerpoint/2010/main" val="361258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240DCB9-ABDB-48F1-87E7-289DD98E1CA4}" type="slidenum">
              <a:t>‹#›</a:t>
            </a:fld>
            <a:endParaRPr lang="en-US"/>
          </a:p>
        </p:txBody>
      </p:sp>
    </p:spTree>
    <p:extLst>
      <p:ext uri="{BB962C8B-B14F-4D97-AF65-F5344CB8AC3E}">
        <p14:creationId xmlns:p14="http://schemas.microsoft.com/office/powerpoint/2010/main" val="207928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6913" y="258763"/>
            <a:ext cx="2185987" cy="5534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5775" y="258763"/>
            <a:ext cx="6408738" cy="55340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1BFA2F4-4F8E-4B02-B0AD-43E1B9A813B9}" type="slidenum">
              <a:t>‹#›</a:t>
            </a:fld>
            <a:endParaRPr lang="en-US"/>
          </a:p>
        </p:txBody>
      </p:sp>
    </p:spTree>
    <p:extLst>
      <p:ext uri="{BB962C8B-B14F-4D97-AF65-F5344CB8AC3E}">
        <p14:creationId xmlns:p14="http://schemas.microsoft.com/office/powerpoint/2010/main" val="3953520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4438" y="1060450"/>
            <a:ext cx="7291387" cy="2255838"/>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14438" y="3403600"/>
            <a:ext cx="7291387"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3F184F7-46C7-45A9-AD45-67ED050CF1CD}" type="slidenum">
              <a:t>‹#›</a:t>
            </a:fld>
            <a:endParaRPr lang="en-US"/>
          </a:p>
        </p:txBody>
      </p:sp>
    </p:spTree>
    <p:extLst>
      <p:ext uri="{BB962C8B-B14F-4D97-AF65-F5344CB8AC3E}">
        <p14:creationId xmlns:p14="http://schemas.microsoft.com/office/powerpoint/2010/main" val="436369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61CEC834-5974-496C-A3DB-FC86AF0A0CE5}" type="slidenum">
              <a:t>‹#›</a:t>
            </a:fld>
            <a:endParaRPr lang="en-US"/>
          </a:p>
        </p:txBody>
      </p:sp>
    </p:spTree>
    <p:extLst>
      <p:ext uri="{BB962C8B-B14F-4D97-AF65-F5344CB8AC3E}">
        <p14:creationId xmlns:p14="http://schemas.microsoft.com/office/powerpoint/2010/main" val="1368206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3575" y="1616075"/>
            <a:ext cx="8383588" cy="2695575"/>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63575" y="4337050"/>
            <a:ext cx="8383588" cy="14176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D71FE485-2417-4AB5-83EF-59E9DF177177}" type="slidenum">
              <a:t>‹#›</a:t>
            </a:fld>
            <a:endParaRPr lang="en-US"/>
          </a:p>
        </p:txBody>
      </p:sp>
    </p:spTree>
    <p:extLst>
      <p:ext uri="{BB962C8B-B14F-4D97-AF65-F5344CB8AC3E}">
        <p14:creationId xmlns:p14="http://schemas.microsoft.com/office/powerpoint/2010/main" val="2827858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1697038"/>
            <a:ext cx="4192587" cy="3548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8725" y="1697038"/>
            <a:ext cx="4194175" cy="3548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B22F9205-81CB-4C4A-9186-977B78C88851}" type="slidenum">
              <a:t>‹#›</a:t>
            </a:fld>
            <a:endParaRPr lang="en-US"/>
          </a:p>
        </p:txBody>
      </p:sp>
    </p:spTree>
    <p:extLst>
      <p:ext uri="{BB962C8B-B14F-4D97-AF65-F5344CB8AC3E}">
        <p14:creationId xmlns:p14="http://schemas.microsoft.com/office/powerpoint/2010/main" val="3416798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9925" y="344488"/>
            <a:ext cx="8383588" cy="1252537"/>
          </a:xfrm>
        </p:spPr>
        <p:txBody>
          <a:bodyPr/>
          <a:lstStyle/>
          <a:p>
            <a:r>
              <a:rPr lang="en-US"/>
              <a:t>Click to edit Master title style</a:t>
            </a:r>
          </a:p>
        </p:txBody>
      </p:sp>
      <p:sp>
        <p:nvSpPr>
          <p:cNvPr id="3" name="Text Placeholder 2"/>
          <p:cNvSpPr>
            <a:spLocks noGrp="1"/>
          </p:cNvSpPr>
          <p:nvPr>
            <p:ph type="body" idx="1"/>
          </p:nvPr>
        </p:nvSpPr>
        <p:spPr>
          <a:xfrm>
            <a:off x="669925" y="1589088"/>
            <a:ext cx="41116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69925" y="2366963"/>
            <a:ext cx="4111625" cy="3481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21250" y="1589088"/>
            <a:ext cx="4132263"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21250" y="2366963"/>
            <a:ext cx="4132263" cy="3481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E98D7D48-3033-44B0-92B6-8FB5C75EC3B0}" type="slidenum">
              <a:t>‹#›</a:t>
            </a:fld>
            <a:endParaRPr lang="en-US"/>
          </a:p>
        </p:txBody>
      </p:sp>
    </p:spTree>
    <p:extLst>
      <p:ext uri="{BB962C8B-B14F-4D97-AF65-F5344CB8AC3E}">
        <p14:creationId xmlns:p14="http://schemas.microsoft.com/office/powerpoint/2010/main" val="2322439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57BC9001-8E2F-491D-8325-6123BD3CCD1E}" type="slidenum">
              <a:t>‹#›</a:t>
            </a:fld>
            <a:endParaRPr lang="en-US"/>
          </a:p>
        </p:txBody>
      </p:sp>
    </p:spTree>
    <p:extLst>
      <p:ext uri="{BB962C8B-B14F-4D97-AF65-F5344CB8AC3E}">
        <p14:creationId xmlns:p14="http://schemas.microsoft.com/office/powerpoint/2010/main" val="3958901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0411E3A6-E3F0-4564-AEEE-0633E9E703CA}" type="slidenum">
              <a:t>‹#›</a:t>
            </a:fld>
            <a:endParaRPr lang="en-US"/>
          </a:p>
        </p:txBody>
      </p:sp>
    </p:spTree>
    <p:extLst>
      <p:ext uri="{BB962C8B-B14F-4D97-AF65-F5344CB8AC3E}">
        <p14:creationId xmlns:p14="http://schemas.microsoft.com/office/powerpoint/2010/main" val="199124055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925" y="431800"/>
            <a:ext cx="3135313" cy="151288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132263" y="933450"/>
            <a:ext cx="4921250"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69925" y="1944688"/>
            <a:ext cx="3135313"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1D234D7A-39C6-4EF9-9BF0-E90F7277708A}" type="slidenum">
              <a:t>‹#›</a:t>
            </a:fld>
            <a:endParaRPr lang="en-US"/>
          </a:p>
        </p:txBody>
      </p:sp>
    </p:spTree>
    <p:extLst>
      <p:ext uri="{BB962C8B-B14F-4D97-AF65-F5344CB8AC3E}">
        <p14:creationId xmlns:p14="http://schemas.microsoft.com/office/powerpoint/2010/main" val="241931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1BF9ED50-D7F1-45D5-8314-2FB5BFC7B624}" type="slidenum">
              <a:t>‹#›</a:t>
            </a:fld>
            <a:endParaRPr lang="en-US"/>
          </a:p>
        </p:txBody>
      </p:sp>
    </p:spTree>
    <p:extLst>
      <p:ext uri="{BB962C8B-B14F-4D97-AF65-F5344CB8AC3E}">
        <p14:creationId xmlns:p14="http://schemas.microsoft.com/office/powerpoint/2010/main" val="281866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925" y="431800"/>
            <a:ext cx="3135313" cy="151288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132263" y="933450"/>
            <a:ext cx="4921250" cy="4605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69925" y="1944688"/>
            <a:ext cx="3135313"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A3ACA6AE-8F99-4C32-8B0E-DC610FD39ADD}" type="slidenum">
              <a:t>‹#›</a:t>
            </a:fld>
            <a:endParaRPr lang="en-US"/>
          </a:p>
        </p:txBody>
      </p:sp>
    </p:spTree>
    <p:extLst>
      <p:ext uri="{BB962C8B-B14F-4D97-AF65-F5344CB8AC3E}">
        <p14:creationId xmlns:p14="http://schemas.microsoft.com/office/powerpoint/2010/main" val="3133481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FCF85C11-591A-4D9E-B8F5-4B1032B8CF09}" type="slidenum">
              <a:t>‹#›</a:t>
            </a:fld>
            <a:endParaRPr lang="en-US"/>
          </a:p>
        </p:txBody>
      </p:sp>
    </p:spTree>
    <p:extLst>
      <p:ext uri="{BB962C8B-B14F-4D97-AF65-F5344CB8AC3E}">
        <p14:creationId xmlns:p14="http://schemas.microsoft.com/office/powerpoint/2010/main" val="3012255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6913" y="258763"/>
            <a:ext cx="2185987" cy="49863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5775" y="258763"/>
            <a:ext cx="6408738" cy="49863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D54BC39F-CDDB-4BEE-9659-5369D344E21D}" type="slidenum">
              <a:t>‹#›</a:t>
            </a:fld>
            <a:endParaRPr lang="en-US"/>
          </a:p>
        </p:txBody>
      </p:sp>
    </p:spTree>
    <p:extLst>
      <p:ext uri="{BB962C8B-B14F-4D97-AF65-F5344CB8AC3E}">
        <p14:creationId xmlns:p14="http://schemas.microsoft.com/office/powerpoint/2010/main" val="374614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3575" y="1616075"/>
            <a:ext cx="8383588" cy="2695575"/>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63575" y="4337050"/>
            <a:ext cx="8383588" cy="14176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89E24D2A-E236-4F75-BA9E-FEB8C14C205A}" type="slidenum">
              <a:t>‹#›</a:t>
            </a:fld>
            <a:endParaRPr lang="en-US"/>
          </a:p>
        </p:txBody>
      </p:sp>
    </p:spTree>
    <p:extLst>
      <p:ext uri="{BB962C8B-B14F-4D97-AF65-F5344CB8AC3E}">
        <p14:creationId xmlns:p14="http://schemas.microsoft.com/office/powerpoint/2010/main" val="143075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5775" y="1516063"/>
            <a:ext cx="4297363" cy="4276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5538" y="1516063"/>
            <a:ext cx="4297362" cy="4276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6AB44C70-821C-429B-B9CE-AC07CD698E4D}" type="slidenum">
              <a:t>‹#›</a:t>
            </a:fld>
            <a:endParaRPr lang="en-US"/>
          </a:p>
        </p:txBody>
      </p:sp>
    </p:spTree>
    <p:extLst>
      <p:ext uri="{BB962C8B-B14F-4D97-AF65-F5344CB8AC3E}">
        <p14:creationId xmlns:p14="http://schemas.microsoft.com/office/powerpoint/2010/main" val="8418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9925" y="344488"/>
            <a:ext cx="8383588" cy="1252537"/>
          </a:xfrm>
        </p:spPr>
        <p:txBody>
          <a:bodyPr/>
          <a:lstStyle/>
          <a:p>
            <a:r>
              <a:rPr lang="en-US"/>
              <a:t>Click to edit Master title style</a:t>
            </a:r>
          </a:p>
        </p:txBody>
      </p:sp>
      <p:sp>
        <p:nvSpPr>
          <p:cNvPr id="3" name="Text Placeholder 2"/>
          <p:cNvSpPr>
            <a:spLocks noGrp="1"/>
          </p:cNvSpPr>
          <p:nvPr>
            <p:ph type="body" idx="1"/>
          </p:nvPr>
        </p:nvSpPr>
        <p:spPr>
          <a:xfrm>
            <a:off x="669925" y="1589088"/>
            <a:ext cx="41116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69925" y="2366963"/>
            <a:ext cx="4111625" cy="3481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21250" y="1589088"/>
            <a:ext cx="4132263"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21250" y="2366963"/>
            <a:ext cx="4132263" cy="3481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B586C24D-DDA9-4D5E-8B14-D63E28D290AC}" type="slidenum">
              <a:t>‹#›</a:t>
            </a:fld>
            <a:endParaRPr lang="en-US"/>
          </a:p>
        </p:txBody>
      </p:sp>
    </p:spTree>
    <p:extLst>
      <p:ext uri="{BB962C8B-B14F-4D97-AF65-F5344CB8AC3E}">
        <p14:creationId xmlns:p14="http://schemas.microsoft.com/office/powerpoint/2010/main" val="3637377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CF7A070D-CE34-46EE-AD91-D0E07C02159D}" type="slidenum">
              <a:t>‹#›</a:t>
            </a:fld>
            <a:endParaRPr lang="en-US"/>
          </a:p>
        </p:txBody>
      </p:sp>
    </p:spTree>
    <p:extLst>
      <p:ext uri="{BB962C8B-B14F-4D97-AF65-F5344CB8AC3E}">
        <p14:creationId xmlns:p14="http://schemas.microsoft.com/office/powerpoint/2010/main" val="298395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AE54AE98-6F6F-403E-9C58-85E390F1F08A}" type="slidenum">
              <a:t>‹#›</a:t>
            </a:fld>
            <a:endParaRPr lang="en-US"/>
          </a:p>
        </p:txBody>
      </p:sp>
    </p:spTree>
    <p:extLst>
      <p:ext uri="{BB962C8B-B14F-4D97-AF65-F5344CB8AC3E}">
        <p14:creationId xmlns:p14="http://schemas.microsoft.com/office/powerpoint/2010/main" val="391036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925" y="431800"/>
            <a:ext cx="3135313" cy="151288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132263" y="933450"/>
            <a:ext cx="4921250"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69925" y="1944688"/>
            <a:ext cx="3135313"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4940EE47-4E22-46DF-9302-F65C3587148B}" type="slidenum">
              <a:t>‹#›</a:t>
            </a:fld>
            <a:endParaRPr lang="en-US"/>
          </a:p>
        </p:txBody>
      </p:sp>
    </p:spTree>
    <p:extLst>
      <p:ext uri="{BB962C8B-B14F-4D97-AF65-F5344CB8AC3E}">
        <p14:creationId xmlns:p14="http://schemas.microsoft.com/office/powerpoint/2010/main" val="149482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925" y="431800"/>
            <a:ext cx="3135313" cy="151288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132263" y="933450"/>
            <a:ext cx="4921250" cy="4605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69925" y="1944688"/>
            <a:ext cx="3135313"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292F004-CBF4-4F7C-B40E-FC02034FE440}" type="slidenum">
              <a:t>‹#›</a:t>
            </a:fld>
            <a:endParaRPr lang="en-US"/>
          </a:p>
        </p:txBody>
      </p:sp>
    </p:spTree>
    <p:extLst>
      <p:ext uri="{BB962C8B-B14F-4D97-AF65-F5344CB8AC3E}">
        <p14:creationId xmlns:p14="http://schemas.microsoft.com/office/powerpoint/2010/main" val="119711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86000" y="258120"/>
            <a:ext cx="8747640" cy="1081800"/>
          </a:xfrm>
          <a:prstGeom prst="rect">
            <a:avLst/>
          </a:prstGeom>
          <a:noFill/>
          <a:ln>
            <a:noFill/>
          </a:ln>
        </p:spPr>
        <p:txBody>
          <a:bodyPr lIns="0" tIns="0" rIns="0" bIns="0" anchor="ctr"/>
          <a:lstStyle/>
          <a:p>
            <a:endParaRPr lang="en-US"/>
          </a:p>
        </p:txBody>
      </p:sp>
      <p:sp>
        <p:nvSpPr>
          <p:cNvPr id="3" name="Text Placeholder 2"/>
          <p:cNvSpPr txBox="1">
            <a:spLocks noGrp="1"/>
          </p:cNvSpPr>
          <p:nvPr>
            <p:ph type="body" idx="1"/>
          </p:nvPr>
        </p:nvSpPr>
        <p:spPr>
          <a:xfrm>
            <a:off x="486000" y="1516320"/>
            <a:ext cx="8747640" cy="4276440"/>
          </a:xfrm>
          <a:prstGeom prst="rect">
            <a:avLst/>
          </a:prstGeom>
          <a:noFill/>
          <a:ln>
            <a:noFill/>
          </a:ln>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486000" y="5903280"/>
            <a:ext cx="2264400" cy="446759"/>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Footer Placeholder 4"/>
          <p:cNvSpPr txBox="1">
            <a:spLocks noGrp="1"/>
          </p:cNvSpPr>
          <p:nvPr>
            <p:ph type="ftr" sz="quarter" idx="3"/>
          </p:nvPr>
        </p:nvSpPr>
        <p:spPr>
          <a:xfrm>
            <a:off x="3324239" y="5903280"/>
            <a:ext cx="3080880" cy="446759"/>
          </a:xfrm>
          <a:prstGeom prst="rect">
            <a:avLst/>
          </a:prstGeom>
          <a:noFill/>
          <a:ln>
            <a:noFill/>
          </a:ln>
        </p:spPr>
        <p:txBody>
          <a:bodyPr lIns="0" tIns="0" rIns="0" bIns="0" anchorCtr="0">
            <a:noAutofit/>
          </a:bodyPr>
          <a:lstStyle>
            <a:lvl1pPr lvl="0" algn="ct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6969240" y="5903280"/>
            <a:ext cx="2264400" cy="446759"/>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243DD8F8-3FA6-47B9-9A03-EA9C80E62364}"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hangingPunct="0">
        <a:tabLst/>
        <a:defRPr lang="en-US" sz="3770" b="0" i="0" u="none" strike="noStrike" kern="1200">
          <a:ln>
            <a:noFill/>
          </a:ln>
          <a:latin typeface="Arial" pitchFamily="18"/>
          <a:ea typeface="Microsoft YaHei" pitchFamily="2"/>
          <a:cs typeface="Arial" pitchFamily="2"/>
        </a:defRPr>
      </a:lvl1pPr>
    </p:titleStyle>
    <p:bodyStyle>
      <a:lvl1pPr marL="0" marR="0" indent="0" rtl="0" hangingPunct="0">
        <a:spcBef>
          <a:spcPts val="0"/>
        </a:spcBef>
        <a:spcAft>
          <a:spcPts val="1213"/>
        </a:spcAft>
        <a:tabLst/>
        <a:defRPr lang="en-US" sz="2740" b="0" i="0" u="none" strike="noStrike" kern="1200">
          <a:ln>
            <a:noFill/>
          </a:ln>
          <a:latin typeface="Arial" pitchFamily="18"/>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86000" y="258120"/>
            <a:ext cx="8747640" cy="1081800"/>
          </a:xfrm>
          <a:prstGeom prst="rect">
            <a:avLst/>
          </a:prstGeom>
          <a:noFill/>
          <a:ln>
            <a:noFill/>
          </a:ln>
        </p:spPr>
        <p:txBody>
          <a:bodyPr lIns="0" tIns="0" rIns="0" bIns="0" anchor="ctr"/>
          <a:lstStyle/>
          <a:p>
            <a:endParaRPr lang="en-US"/>
          </a:p>
        </p:txBody>
      </p:sp>
      <p:sp>
        <p:nvSpPr>
          <p:cNvPr id="3" name="Text Placeholder 2"/>
          <p:cNvSpPr txBox="1">
            <a:spLocks noGrp="1"/>
          </p:cNvSpPr>
          <p:nvPr>
            <p:ph type="body" idx="1"/>
          </p:nvPr>
        </p:nvSpPr>
        <p:spPr>
          <a:xfrm>
            <a:off x="694080" y="1697039"/>
            <a:ext cx="8539200" cy="3548520"/>
          </a:xfrm>
          <a:prstGeom prst="rect">
            <a:avLst/>
          </a:prstGeom>
          <a:noFill/>
          <a:ln>
            <a:noFill/>
          </a:ln>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590040" y="5625360"/>
            <a:ext cx="2264400" cy="446759"/>
          </a:xfrm>
          <a:prstGeom prst="rect">
            <a:avLst/>
          </a:prstGeom>
          <a:noFill/>
          <a:ln>
            <a:noFill/>
          </a:ln>
        </p:spPr>
        <p:txBody>
          <a:bodyPr lIns="0" tIns="0" rIns="0" bIns="0">
            <a:noAutofit/>
          </a:bodyPr>
          <a:lstStyle>
            <a:lvl1pPr marL="0" marR="0" lvl="0" indent="0" rtl="0" hangingPunct="0">
              <a:buNone/>
              <a:tabLst/>
              <a:defRPr lang="en-US" sz="1400">
                <a:latin typeface="Times New Roman" pitchFamily="18"/>
                <a:ea typeface="Lucida Sans Unicode" pitchFamily="2"/>
                <a:cs typeface="Tahoma" pitchFamily="2"/>
              </a:defRPr>
            </a:lvl1pPr>
          </a:lstStyle>
          <a:p>
            <a:pPr lvl="0"/>
            <a:endParaRPr lang="en-US"/>
          </a:p>
        </p:txBody>
      </p:sp>
      <p:sp>
        <p:nvSpPr>
          <p:cNvPr id="5" name="Footer Placeholder 4"/>
          <p:cNvSpPr txBox="1">
            <a:spLocks noGrp="1"/>
          </p:cNvSpPr>
          <p:nvPr>
            <p:ph type="ftr" sz="quarter" idx="3"/>
          </p:nvPr>
        </p:nvSpPr>
        <p:spPr>
          <a:xfrm>
            <a:off x="3428280" y="5625360"/>
            <a:ext cx="3080880" cy="446759"/>
          </a:xfrm>
          <a:prstGeom prst="rect">
            <a:avLst/>
          </a:prstGeom>
          <a:noFill/>
          <a:ln>
            <a:noFill/>
          </a:ln>
        </p:spPr>
        <p:txBody>
          <a:bodyPr lIns="0" tIns="0" rIns="0" bIns="0">
            <a:noAutofit/>
          </a:bodyPr>
          <a:lstStyle>
            <a:lvl1pPr marL="0" marR="0" lvl="0" indent="0" algn="ctr" rtl="0" hangingPunct="0">
              <a:buNone/>
              <a:tabLst/>
              <a:defRPr lang="en-US" sz="1400">
                <a:latin typeface="Times New Roman" pitchFamily="18"/>
                <a:ea typeface="Lucida Sans Unicode"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7073280" y="5625360"/>
            <a:ext cx="2264400" cy="446759"/>
          </a:xfrm>
          <a:prstGeom prst="rect">
            <a:avLst/>
          </a:prstGeom>
          <a:noFill/>
          <a:ln>
            <a:noFill/>
          </a:ln>
        </p:spPr>
        <p:txBody>
          <a:bodyPr lIns="0" tIns="0" rIns="0" bIns="0">
            <a:noAutofit/>
          </a:bodyPr>
          <a:lstStyle>
            <a:lvl1pPr marL="0" marR="0" lvl="0" indent="0" algn="r" rtl="0" hangingPunct="0">
              <a:buNone/>
              <a:tabLst/>
              <a:defRPr lang="en-US" sz="1400">
                <a:latin typeface="Times New Roman" pitchFamily="18"/>
                <a:ea typeface="Lucida Sans Unicode" pitchFamily="2"/>
                <a:cs typeface="Tahoma" pitchFamily="2"/>
              </a:defRPr>
            </a:lvl1pPr>
          </a:lstStyle>
          <a:p>
            <a:pPr lvl="0"/>
            <a:fld id="{85A82457-30AC-4E50-985C-36FA7A114FAC}"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hangingPunct="0">
        <a:tabLst/>
        <a:defRPr lang="en-US" sz="3550" b="0" i="0" u="none" strike="noStrike">
          <a:ln>
            <a:noFill/>
          </a:ln>
          <a:solidFill>
            <a:srgbClr val="280099"/>
          </a:solidFill>
          <a:latin typeface="Albany" pitchFamily="18"/>
          <a:cs typeface="Tahoma" pitchFamily="2"/>
        </a:defRPr>
      </a:lvl1pPr>
    </p:titleStyle>
    <p:bodyStyle>
      <a:lvl1pPr marL="0" marR="0" indent="0" rtl="0" hangingPunct="0">
        <a:spcBef>
          <a:spcPts val="0"/>
        </a:spcBef>
        <a:spcAft>
          <a:spcPts val="1213"/>
        </a:spcAft>
        <a:tabLst/>
        <a:defRPr lang="en-US" sz="2740" b="0" i="0" u="none" strike="noStrike">
          <a:ln>
            <a:noFill/>
          </a:ln>
          <a:solidFill>
            <a:srgbClr val="000080"/>
          </a:solidFill>
          <a:latin typeface="Albany" pitchFamily="18"/>
          <a:cs typeface="Tahoma"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486000" y="258120"/>
            <a:ext cx="8747640" cy="4987080"/>
          </a:xfrm>
        </p:spPr>
        <p:txBody>
          <a:bodyPr anchor="ctr"/>
          <a:lstStyle/>
          <a:p>
            <a:pPr lvl="0" indent="-216000" algn="ctr"/>
            <a:r>
              <a:rPr lang="en-US" sz="7000">
                <a:solidFill>
                  <a:srgbClr val="333333"/>
                </a:solidFill>
                <a:latin typeface="Times New Roman" pitchFamily="18"/>
              </a:rPr>
              <a:t>Uzbekistan</a:t>
            </a:r>
          </a:p>
          <a:p>
            <a:pPr lvl="0" indent="-216000" algn="ctr"/>
            <a:endParaRPr lang="en-US" sz="7000">
              <a:solidFill>
                <a:srgbClr val="333333"/>
              </a:solidFill>
              <a:latin typeface="Times New Roman" pitchFamily="18"/>
            </a:endParaRPr>
          </a:p>
          <a:p>
            <a:pPr lvl="0" indent="-216000" algn="ctr"/>
            <a:r>
              <a:rPr lang="en-US" sz="2800">
                <a:solidFill>
                  <a:srgbClr val="333333"/>
                </a:solidFill>
                <a:latin typeface="Times New Roman" pitchFamily="18"/>
              </a:rPr>
              <a:t>By Yaw Abofari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3200">
                <a:solidFill>
                  <a:srgbClr val="000000"/>
                </a:solidFill>
                <a:latin typeface="Times New Roman" pitchFamily="18"/>
              </a:rPr>
              <a:t>Government</a:t>
            </a:r>
          </a:p>
        </p:txBody>
      </p:sp>
      <p:sp>
        <p:nvSpPr>
          <p:cNvPr id="3" name="Text Placeholder 2"/>
          <p:cNvSpPr txBox="1">
            <a:spLocks noGrp="1"/>
          </p:cNvSpPr>
          <p:nvPr>
            <p:ph type="body" idx="4294967295"/>
          </p:nvPr>
        </p:nvSpPr>
        <p:spPr>
          <a:xfrm>
            <a:off x="694080" y="1697039"/>
            <a:ext cx="8539200" cy="3611880"/>
          </a:xfrm>
        </p:spPr>
        <p:txBody>
          <a:bodyPr/>
          <a:lstStyle/>
          <a:p>
            <a:pPr lvl="0">
              <a:buClr>
                <a:srgbClr val="FF6633"/>
              </a:buClr>
              <a:buSzPct val="45000"/>
              <a:buFont typeface="StarSymbol"/>
              <a:buChar char="●"/>
            </a:pPr>
            <a:r>
              <a:rPr lang="en-US" sz="3200">
                <a:solidFill>
                  <a:srgbClr val="000000"/>
                </a:solidFill>
                <a:latin typeface="Times New Roman" pitchFamily="18"/>
              </a:rPr>
              <a:t>The Constitution of the Republic of Uzbekistan was adopted on December 8, 1992. Islam Karamazov was the first president in Uzbekistan. He was elected president in 1990. The president is elected for 7 years. Parliament (Oliy Majlis) of the Republic of Uzbekistan consists of two Chambers: The Senate and The Legislative Chamber.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endParaRPr lang="en-US"/>
          </a:p>
        </p:txBody>
      </p:sp>
      <p:pic>
        <p:nvPicPr>
          <p:cNvPr id="3" name=""/>
          <p:cNvPicPr>
            <a:picLocks noChangeAspect="1"/>
          </p:cNvPicPr>
          <p:nvPr/>
        </p:nvPicPr>
        <p:blipFill>
          <a:blip r:embed="rId3">
            <a:lum/>
            <a:alphaModFix/>
          </a:blip>
          <a:srcRect/>
          <a:stretch>
            <a:fillRect/>
          </a:stretch>
        </p:blipFill>
        <p:spPr>
          <a:xfrm>
            <a:off x="2377439" y="1828800"/>
            <a:ext cx="5577840" cy="301752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3200">
                <a:solidFill>
                  <a:srgbClr val="000000"/>
                </a:solidFill>
                <a:latin typeface="Times New Roman" pitchFamily="18"/>
              </a:rPr>
              <a:t>People</a:t>
            </a:r>
          </a:p>
        </p:txBody>
      </p:sp>
      <p:sp>
        <p:nvSpPr>
          <p:cNvPr id="3" name="Text Placeholder 2"/>
          <p:cNvSpPr txBox="1">
            <a:spLocks noGrp="1"/>
          </p:cNvSpPr>
          <p:nvPr>
            <p:ph type="body" idx="4294967295"/>
          </p:nvPr>
        </p:nvSpPr>
        <p:spPr>
          <a:xfrm>
            <a:off x="457200" y="1554479"/>
            <a:ext cx="8778240" cy="4338000"/>
          </a:xfrm>
        </p:spPr>
        <p:txBody>
          <a:bodyPr/>
          <a:lstStyle/>
          <a:p>
            <a:pPr lvl="0">
              <a:buClr>
                <a:srgbClr val="FF6633"/>
              </a:buClr>
              <a:buSzPct val="45000"/>
              <a:buFont typeface="StarSymbol"/>
              <a:buChar char="●"/>
            </a:pPr>
            <a:r>
              <a:rPr lang="en-US" sz="3200">
                <a:solidFill>
                  <a:srgbClr val="000000"/>
                </a:solidFill>
                <a:latin typeface="Times New Roman" pitchFamily="18"/>
              </a:rPr>
              <a:t>There about 28 million people who live in Uzbekistan. About 80% of the peoples ethnic group are Uzbek. Other ethnic groups include Russian 5.5%, Tajik 5%, Kazakh 3%, Karakalpak 2.5%, and Tatar 1.5%.The education in Uzbekistan has 99% literacy. About half of the population in Uzbekistan are under 19 years old. Nearly three quarters of people in Uzbekistan are younger than 21 years old.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a:t>Population and group</a:t>
            </a:r>
          </a:p>
        </p:txBody>
      </p:sp>
      <p:pic>
        <p:nvPicPr>
          <p:cNvPr id="3" name=""/>
          <p:cNvPicPr>
            <a:picLocks noChangeAspect="1"/>
          </p:cNvPicPr>
          <p:nvPr/>
        </p:nvPicPr>
        <p:blipFill>
          <a:blip r:embed="rId3">
            <a:lum/>
            <a:alphaModFix/>
          </a:blip>
          <a:srcRect/>
          <a:stretch>
            <a:fillRect/>
          </a:stretch>
        </p:blipFill>
        <p:spPr>
          <a:xfrm>
            <a:off x="822960" y="1638719"/>
            <a:ext cx="7955280" cy="446184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4000">
                <a:solidFill>
                  <a:srgbClr val="000000"/>
                </a:solidFill>
                <a:latin typeface="Times New Roman" pitchFamily="18"/>
              </a:rPr>
              <a:t>Family</a:t>
            </a:r>
          </a:p>
        </p:txBody>
      </p:sp>
      <p:sp>
        <p:nvSpPr>
          <p:cNvPr id="3" name="Text Placeholder 2"/>
          <p:cNvSpPr txBox="1">
            <a:spLocks noGrp="1"/>
          </p:cNvSpPr>
          <p:nvPr>
            <p:ph type="body" idx="4294967295"/>
          </p:nvPr>
        </p:nvSpPr>
        <p:spPr>
          <a:xfrm>
            <a:off x="694080" y="1697039"/>
            <a:ext cx="8539200" cy="4155120"/>
          </a:xfrm>
        </p:spPr>
        <p:txBody>
          <a:bodyPr/>
          <a:lstStyle/>
          <a:p>
            <a:pPr lvl="0">
              <a:buClr>
                <a:srgbClr val="FF6633"/>
              </a:buClr>
              <a:buSzPct val="45000"/>
              <a:buFont typeface="StarSymbol"/>
              <a:buChar char="●"/>
            </a:pPr>
            <a:r>
              <a:rPr lang="en-US" sz="3200">
                <a:solidFill>
                  <a:srgbClr val="000000"/>
                </a:solidFill>
                <a:latin typeface="Times New Roman" pitchFamily="18"/>
              </a:rPr>
              <a:t>In the early 1990s, 40 percent of all Uzbek families had seven or more children. After marriage women have traditionally gone to live with their husband’s family. Extended families living together are more common in rural areas. Men like to gather at local tea houses called Chaykhana.  Uzbek woman work hard to keep their families going.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a:t>Uzbek family</a:t>
            </a:r>
          </a:p>
        </p:txBody>
      </p:sp>
      <p:pic>
        <p:nvPicPr>
          <p:cNvPr id="3" name=""/>
          <p:cNvPicPr>
            <a:picLocks noChangeAspect="1"/>
          </p:cNvPicPr>
          <p:nvPr/>
        </p:nvPicPr>
        <p:blipFill>
          <a:blip r:embed="rId3">
            <a:lum/>
            <a:alphaModFix/>
          </a:blip>
          <a:srcRect/>
          <a:stretch>
            <a:fillRect/>
          </a:stretch>
        </p:blipFill>
        <p:spPr>
          <a:xfrm>
            <a:off x="1836719" y="1608119"/>
            <a:ext cx="6484320" cy="442692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3200">
                <a:solidFill>
                  <a:srgbClr val="000000"/>
                </a:solidFill>
                <a:latin typeface="Times New Roman" pitchFamily="18"/>
              </a:rPr>
              <a:t>Conclusion</a:t>
            </a:r>
          </a:p>
        </p:txBody>
      </p:sp>
      <p:sp>
        <p:nvSpPr>
          <p:cNvPr id="3" name="Text Placeholder 2"/>
          <p:cNvSpPr txBox="1">
            <a:spLocks noGrp="1"/>
          </p:cNvSpPr>
          <p:nvPr>
            <p:ph type="body" idx="4294967295"/>
          </p:nvPr>
        </p:nvSpPr>
        <p:spPr>
          <a:xfrm>
            <a:off x="694080" y="1697039"/>
            <a:ext cx="8539200" cy="4063679"/>
          </a:xfrm>
        </p:spPr>
        <p:txBody>
          <a:bodyPr/>
          <a:lstStyle/>
          <a:p>
            <a:pPr lvl="0">
              <a:buClr>
                <a:srgbClr val="FF6633"/>
              </a:buClr>
              <a:buSzPct val="45000"/>
              <a:buFont typeface="StarSymbol"/>
              <a:buChar char="●"/>
            </a:pPr>
            <a:r>
              <a:rPr lang="en-US"/>
              <a:t>Uzbekistan republic borders Afghanistan the Turkmen, Kazakh, and the Tadzhik. Tashkent is the capital. Economic activities include growing cotton, rice and stock ( sheep and goat raising).  Oil, natural gas, and coal, are the major resources. The Uzbek, who are Sunni Muslim people, are the majority of the population. It was largely under Russian control by 1873. In 1918 it became part of the Soviet Union. It became independent in 1991.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3200">
                <a:solidFill>
                  <a:srgbClr val="000000"/>
                </a:solidFill>
                <a:latin typeface="Times New Roman" pitchFamily="18"/>
              </a:rPr>
              <a:t>Music</a:t>
            </a:r>
          </a:p>
        </p:txBody>
      </p:sp>
      <p:sp>
        <p:nvSpPr>
          <p:cNvPr id="3" name="Text Placeholder 2"/>
          <p:cNvSpPr txBox="1">
            <a:spLocks noGrp="1"/>
          </p:cNvSpPr>
          <p:nvPr>
            <p:ph type="body" idx="4294967295"/>
          </p:nvPr>
        </p:nvSpPr>
        <p:spPr/>
        <p:txBody>
          <a:bodyPr/>
          <a:lstStyle/>
          <a:p>
            <a:pPr lvl="0">
              <a:buClr>
                <a:srgbClr val="FF6633"/>
              </a:buClr>
              <a:buSzPct val="45000"/>
              <a:buFont typeface="StarSymbol"/>
              <a:buChar char="●"/>
            </a:pPr>
            <a:r>
              <a:rPr lang="en-US" sz="3200">
                <a:solidFill>
                  <a:srgbClr val="000000"/>
                </a:solidFill>
                <a:latin typeface="Times New Roman" pitchFamily="18"/>
              </a:rPr>
              <a:t>The common music people play in Uzbekistan is Rap, Rock, and Contemporary music. The people in Uzbekistan also play string and wind instruments. Some of the string instruments are called Dutor, Tor, and Rubob. Some of the wind instruments are  Karnay and Nay. The Uzbek people are well-known for their songs.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a:t>Uzbekistan</a:t>
            </a:r>
          </a:p>
        </p:txBody>
      </p:sp>
      <p:sp>
        <p:nvSpPr>
          <p:cNvPr id="3" name="Text Placeholder 2"/>
          <p:cNvSpPr txBox="1">
            <a:spLocks noGrp="1"/>
          </p:cNvSpPr>
          <p:nvPr>
            <p:ph type="body" idx="4294967295"/>
          </p:nvPr>
        </p:nvSpPr>
        <p:spPr/>
        <p:txBody>
          <a:bodyPr/>
          <a:lstStyle/>
          <a:p>
            <a:pPr lvl="0">
              <a:buClr>
                <a:srgbClr val="FF6633"/>
              </a:buClr>
              <a:buSzPct val="45000"/>
              <a:buFont typeface="StarSymbol"/>
              <a:buChar char="●"/>
            </a:pPr>
            <a:r>
              <a:rPr lang="en-US" sz="3200">
                <a:solidFill>
                  <a:srgbClr val="000000"/>
                </a:solidFill>
                <a:latin typeface="Times New Roman" pitchFamily="18"/>
              </a:rPr>
              <a:t>Uzbekistan is a great country. The capital of Uzbekistan is Tashkent. It is located in East Asia. It covers 425,400 square kilometers. It is 22,000 square kilometers of water. It's total area 447,400 square kilometers. Uzbekistan became an independent state in 1991.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p>
            <a:pPr lvl="0"/>
            <a:r>
              <a:rPr lang="en-US" sz="3200">
                <a:solidFill>
                  <a:srgbClr val="000000"/>
                </a:solidFill>
                <a:latin typeface="Times New Roman" pitchFamily="18"/>
              </a:rPr>
              <a:t>Language</a:t>
            </a:r>
          </a:p>
        </p:txBody>
      </p:sp>
      <p:sp>
        <p:nvSpPr>
          <p:cNvPr id="3" name="Text Placeholder 2"/>
          <p:cNvSpPr txBox="1">
            <a:spLocks noGrp="1"/>
          </p:cNvSpPr>
          <p:nvPr>
            <p:ph type="body" idx="4294967295"/>
          </p:nvPr>
        </p:nvSpPr>
        <p:spPr>
          <a:xfrm>
            <a:off x="1188719" y="1614600"/>
            <a:ext cx="7955280" cy="4511880"/>
          </a:xfrm>
        </p:spPr>
        <p:txBody>
          <a:bodyPr/>
          <a:lstStyle/>
          <a:p>
            <a:pPr lvl="0">
              <a:buClr>
                <a:srgbClr val="FF6633"/>
              </a:buClr>
              <a:buSzPct val="45000"/>
              <a:buFont typeface="StarSymbol"/>
              <a:buChar char="●"/>
            </a:pPr>
            <a:r>
              <a:rPr lang="en-US" sz="3200">
                <a:solidFill>
                  <a:srgbClr val="111111"/>
                </a:solidFill>
                <a:latin typeface="Times New Roman" pitchFamily="18"/>
              </a:rPr>
              <a:t>The term Uzbek can be used to refer both to the Uzbek language or people of native Uzbek origin. The most common language people speak in Uzbekistan is Uzbek.  Uzbek belongs to the Eastern Turkic, or Karluk, branch of the Turkic language family.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3200">
                <a:solidFill>
                  <a:srgbClr val="000000"/>
                </a:solidFill>
                <a:latin typeface="Times New Roman" pitchFamily="18"/>
              </a:rPr>
              <a:t>Culture</a:t>
            </a:r>
          </a:p>
        </p:txBody>
      </p:sp>
      <p:sp>
        <p:nvSpPr>
          <p:cNvPr id="3" name="Text Placeholder 2"/>
          <p:cNvSpPr txBox="1">
            <a:spLocks noGrp="1"/>
          </p:cNvSpPr>
          <p:nvPr>
            <p:ph type="body" idx="4294967295"/>
          </p:nvPr>
        </p:nvSpPr>
        <p:spPr>
          <a:xfrm>
            <a:off x="694080" y="1697039"/>
            <a:ext cx="8539200" cy="3057840"/>
          </a:xfrm>
        </p:spPr>
        <p:txBody>
          <a:bodyPr/>
          <a:lstStyle/>
          <a:p>
            <a:pPr lvl="0"/>
            <a:r>
              <a:rPr lang="en-US" sz="3200">
                <a:solidFill>
                  <a:srgbClr val="000000"/>
                </a:solidFill>
                <a:latin typeface="Times New Roman" pitchFamily="18"/>
              </a:rPr>
              <a:t> Uzbekistan mainly practice Islam. The Arabs had the greatest influence on Uzbek customs and traditions. Culture of Uzbekistan is one of the brightest and original cultures of East Asia. Uzbekistan is also well known for their Arts and Crafts.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a:t>Culture</a:t>
            </a:r>
          </a:p>
        </p:txBody>
      </p:sp>
      <p:pic>
        <p:nvPicPr>
          <p:cNvPr id="3" name=""/>
          <p:cNvPicPr>
            <a:picLocks noChangeAspect="1"/>
          </p:cNvPicPr>
          <p:nvPr/>
        </p:nvPicPr>
        <p:blipFill>
          <a:blip r:embed="rId3">
            <a:lum/>
            <a:alphaModFix/>
          </a:blip>
          <a:srcRect/>
          <a:stretch>
            <a:fillRect/>
          </a:stretch>
        </p:blipFill>
        <p:spPr>
          <a:xfrm>
            <a:off x="1645920" y="1737359"/>
            <a:ext cx="6766560" cy="393192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p>
            <a:pPr lvl="0"/>
            <a:r>
              <a:rPr lang="en-US" sz="3200">
                <a:solidFill>
                  <a:srgbClr val="000000"/>
                </a:solidFill>
                <a:latin typeface="Times New Roman" pitchFamily="18"/>
              </a:rPr>
              <a:t>Temperature</a:t>
            </a:r>
          </a:p>
        </p:txBody>
      </p:sp>
      <p:sp>
        <p:nvSpPr>
          <p:cNvPr id="3" name="Text Placeholder 2"/>
          <p:cNvSpPr txBox="1">
            <a:spLocks noGrp="1"/>
          </p:cNvSpPr>
          <p:nvPr>
            <p:ph type="body" idx="4294967295"/>
          </p:nvPr>
        </p:nvSpPr>
        <p:spPr/>
        <p:txBody>
          <a:bodyPr/>
          <a:lstStyle/>
          <a:p>
            <a:pPr lvl="0">
              <a:buClr>
                <a:srgbClr val="FF6633"/>
              </a:buClr>
              <a:buSzPct val="45000"/>
              <a:buFont typeface="StarSymbol"/>
              <a:buChar char="●"/>
            </a:pPr>
            <a:r>
              <a:rPr lang="en-US" sz="3200">
                <a:solidFill>
                  <a:srgbClr val="000000"/>
                </a:solidFill>
                <a:latin typeface="Times New Roman" pitchFamily="18"/>
              </a:rPr>
              <a:t>Uzbekistan has a very good climate with hot summers and cool winters. The average temperature for summer is 104 F. The average temperature for winter is 28 F. The coldest month is January. The hottest month is July and August.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a:t>Temperature</a:t>
            </a:r>
          </a:p>
        </p:txBody>
      </p:sp>
      <p:pic>
        <p:nvPicPr>
          <p:cNvPr id="3" name=""/>
          <p:cNvPicPr>
            <a:picLocks noChangeAspect="1"/>
          </p:cNvPicPr>
          <p:nvPr/>
        </p:nvPicPr>
        <p:blipFill>
          <a:blip r:embed="rId3">
            <a:lum/>
            <a:alphaModFix/>
          </a:blip>
          <a:srcRect/>
          <a:stretch>
            <a:fillRect/>
          </a:stretch>
        </p:blipFill>
        <p:spPr>
          <a:xfrm>
            <a:off x="1005840" y="1463039"/>
            <a:ext cx="7315200" cy="4572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3200">
                <a:solidFill>
                  <a:srgbClr val="000000"/>
                </a:solidFill>
                <a:latin typeface="Times New Roman" pitchFamily="18"/>
              </a:rPr>
              <a:t>Natural Resources</a:t>
            </a:r>
          </a:p>
        </p:txBody>
      </p:sp>
      <p:sp>
        <p:nvSpPr>
          <p:cNvPr id="3" name="Text Placeholder 2"/>
          <p:cNvSpPr txBox="1">
            <a:spLocks noGrp="1"/>
          </p:cNvSpPr>
          <p:nvPr>
            <p:ph type="body" idx="4294967295"/>
          </p:nvPr>
        </p:nvSpPr>
        <p:spPr/>
        <p:txBody>
          <a:bodyPr/>
          <a:lstStyle/>
          <a:p>
            <a:pPr lvl="0">
              <a:buClr>
                <a:srgbClr val="FF6633"/>
              </a:buClr>
              <a:buSzPct val="45000"/>
              <a:buFont typeface="StarSymbol"/>
              <a:buChar char="●"/>
            </a:pPr>
            <a:r>
              <a:rPr lang="en-US" sz="3200">
                <a:solidFill>
                  <a:srgbClr val="000000"/>
                </a:solidFill>
                <a:latin typeface="Times New Roman" pitchFamily="18"/>
              </a:rPr>
              <a:t>Uzbekistan has a lot of natural resources and is a  very wealthy country. Uzbekistan's natural resources are Petroleum, Natural gas, Gold, Uranium, Coal, Copper, and Zinc. Uranium, Copper, and Gold are the country chiefs minerals.</a:t>
            </a:r>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yt-aqu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TotalTime>
  <Words>617</Words>
  <Application>Microsoft Office PowerPoint</Application>
  <PresentationFormat>Widescreen</PresentationFormat>
  <Paragraphs>43</Paragraphs>
  <Slides>16</Slides>
  <Notes>16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Microsoft YaHei</vt:lpstr>
      <vt:lpstr>Albany</vt:lpstr>
      <vt:lpstr>Arial</vt:lpstr>
      <vt:lpstr>Calibri</vt:lpstr>
      <vt:lpstr>Lucida Sans Unicode</vt:lpstr>
      <vt:lpstr>StarSymbol</vt:lpstr>
      <vt:lpstr>Tahoma</vt:lpstr>
      <vt:lpstr>Times New Roman</vt:lpstr>
      <vt:lpstr>Default</vt:lpstr>
      <vt:lpstr>lyt-aqua</vt:lpstr>
      <vt:lpstr>PowerPoint Presentation</vt:lpstr>
      <vt:lpstr>Music</vt:lpstr>
      <vt:lpstr>Uzbekistan</vt:lpstr>
      <vt:lpstr>Language</vt:lpstr>
      <vt:lpstr>Culture</vt:lpstr>
      <vt:lpstr>Culture</vt:lpstr>
      <vt:lpstr>Temperature</vt:lpstr>
      <vt:lpstr>Temperature</vt:lpstr>
      <vt:lpstr>Natural Resources</vt:lpstr>
      <vt:lpstr>Government</vt:lpstr>
      <vt:lpstr>PowerPoint Presentation</vt:lpstr>
      <vt:lpstr>People</vt:lpstr>
      <vt:lpstr>Population and group</vt:lpstr>
      <vt:lpstr>Family</vt:lpstr>
      <vt:lpstr>Uzbek family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Kwadwo Abofari</dc:creator>
  <cp:lastModifiedBy>Ben Schilling</cp:lastModifiedBy>
  <cp:revision>21</cp:revision>
  <dcterms:created xsi:type="dcterms:W3CDTF">2017-05-02T16:20:11Z</dcterms:created>
  <dcterms:modified xsi:type="dcterms:W3CDTF">2017-05-11T13:47:47Z</dcterms:modified>
</cp:coreProperties>
</file>