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8"/>
  </p:notesMasterIdLst>
  <p:handoutMasterIdLst>
    <p:handoutMasterId r:id="rId9"/>
  </p:handoutMasterIdLst>
  <p:sldIdLst>
    <p:sldId id="258" r:id="rId2"/>
    <p:sldId id="259" r:id="rId3"/>
    <p:sldId id="261" r:id="rId4"/>
    <p:sldId id="260"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036B1B-2E2D-734F-BE3A-20B606015E06}" type="datetimeFigureOut">
              <a:rPr lang="en-US" smtClean="0"/>
              <a:t>11/30/2016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3F1EB0-6B36-8048-BEB9-C49AAF543AFC}" type="slidenum">
              <a:rPr lang="en-US" smtClean="0"/>
              <a:t>‹#›</a:t>
            </a:fld>
            <a:endParaRPr lang="en-US"/>
          </a:p>
        </p:txBody>
      </p:sp>
    </p:spTree>
    <p:extLst>
      <p:ext uri="{BB962C8B-B14F-4D97-AF65-F5344CB8AC3E}">
        <p14:creationId xmlns:p14="http://schemas.microsoft.com/office/powerpoint/2010/main" val="30226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8601E-ACD7-D449-99D7-3B9FD76D389F}" type="datetimeFigureOut">
              <a:rPr lang="en-US" smtClean="0"/>
              <a:t>11/30/2016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34A62-120A-0343-99A6-93D6F541CB78}" type="slidenum">
              <a:rPr lang="en-US" smtClean="0"/>
              <a:t>‹#›</a:t>
            </a:fld>
            <a:endParaRPr lang="en-US"/>
          </a:p>
        </p:txBody>
      </p:sp>
    </p:spTree>
    <p:extLst>
      <p:ext uri="{BB962C8B-B14F-4D97-AF65-F5344CB8AC3E}">
        <p14:creationId xmlns:p14="http://schemas.microsoft.com/office/powerpoint/2010/main" val="38947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B61BEF0D-F0BB-DE4B-95CE-6DB70DBA9567}" type="datetimeFigureOut">
              <a:rPr lang="en-US" smtClean="0"/>
              <a:pPr/>
              <a:t>11/30/2016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614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496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0258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78093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05296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7209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6278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233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B61BEF0D-F0BB-DE4B-95CE-6DB70DBA9567}" type="datetimeFigureOut">
              <a:rPr lang="en-US" smtClean="0"/>
              <a:pPr/>
              <a:t>11/30/2016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651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4915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B61BEF0D-F0BB-DE4B-95CE-6DB70DBA9567}" type="datetimeFigureOut">
              <a:rPr lang="en-US" smtClean="0"/>
              <a:pPr/>
              <a:t>11/30/2016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2947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211723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693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670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240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592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103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11/30/2016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9448964"/>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465787"/>
            <a:ext cx="9601200" cy="3392213"/>
          </a:xfrm>
        </p:spPr>
        <p:txBody>
          <a:bodyPr>
            <a:normAutofit/>
          </a:bodyPr>
          <a:lstStyle/>
          <a:p>
            <a:r>
              <a:rPr lang="en-US" sz="5100" b="1" dirty="0">
                <a:solidFill>
                  <a:srgbClr val="7030A0"/>
                </a:solidFill>
              </a:rPr>
              <a:t> </a:t>
            </a:r>
            <a:endParaRPr lang="en-US" sz="5100" b="1" dirty="0" smtClean="0">
              <a:solidFill>
                <a:srgbClr val="7030A0"/>
              </a:solidFill>
            </a:endParaRPr>
          </a:p>
        </p:txBody>
      </p:sp>
      <p:sp>
        <p:nvSpPr>
          <p:cNvPr id="5" name="Title 1"/>
          <p:cNvSpPr txBox="1">
            <a:spLocks/>
          </p:cNvSpPr>
          <p:nvPr/>
        </p:nvSpPr>
        <p:spPr>
          <a:xfrm>
            <a:off x="1524000" y="1955805"/>
            <a:ext cx="9448800" cy="182509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cap="all" baseline="0">
                <a:solidFill>
                  <a:schemeClr val="tx1"/>
                </a:solidFill>
                <a:latin typeface="+mj-lt"/>
                <a:ea typeface="+mj-ea"/>
                <a:cs typeface="+mj-cs"/>
              </a:defRPr>
            </a:lvl1pPr>
          </a:lstStyle>
          <a:p>
            <a:endParaRPr lang="en-US" dirty="0"/>
          </a:p>
        </p:txBody>
      </p:sp>
      <p:sp>
        <p:nvSpPr>
          <p:cNvPr id="2" name="Title 1"/>
          <p:cNvSpPr>
            <a:spLocks noGrp="1"/>
          </p:cNvSpPr>
          <p:nvPr>
            <p:ph type="ctrTitle"/>
          </p:nvPr>
        </p:nvSpPr>
        <p:spPr>
          <a:xfrm>
            <a:off x="1371600" y="2581806"/>
            <a:ext cx="9448800" cy="1825096"/>
          </a:xfrm>
        </p:spPr>
        <p:txBody>
          <a:bodyPr>
            <a:normAutofit fontScale="90000"/>
          </a:bodyPr>
          <a:lstStyle/>
          <a:p>
            <a:r>
              <a:rPr lang="en-US" dirty="0" smtClean="0"/>
              <a:t/>
            </a:r>
            <a:br>
              <a:rPr lang="en-US" dirty="0" smtClean="0"/>
            </a:br>
            <a:r>
              <a:rPr lang="en-US" dirty="0"/>
              <a:t/>
            </a:r>
            <a:br>
              <a:rPr lang="en-US" dirty="0"/>
            </a:br>
            <a:r>
              <a:rPr lang="en-US" dirty="0" smtClean="0"/>
              <a:t>Unit </a:t>
            </a:r>
            <a:r>
              <a:rPr lang="en-US" dirty="0" smtClean="0"/>
              <a:t>1 7th  grade  Sahara </a:t>
            </a:r>
            <a:r>
              <a:rPr lang="en-US" dirty="0" smtClean="0"/>
              <a:t>desert</a:t>
            </a:r>
            <a:br>
              <a:rPr lang="en-US" dirty="0" smtClean="0"/>
            </a:br>
            <a:r>
              <a:rPr lang="en-US" dirty="0" smtClean="0"/>
              <a:t/>
            </a:r>
            <a:br>
              <a:rPr lang="en-US" dirty="0" smtClean="0"/>
            </a:br>
            <a:r>
              <a:rPr lang="en-US" dirty="0" smtClean="0">
                <a:latin typeface="Algerian" panose="04020705040A02060702" pitchFamily="82" charset="0"/>
              </a:rPr>
              <a:t>By Michael Watson ii</a:t>
            </a:r>
            <a:endParaRPr lang="en-US" dirty="0">
              <a:latin typeface="Algerian" panose="04020705040A02060702" pitchFamily="82" charset="0"/>
            </a:endParaRPr>
          </a:p>
        </p:txBody>
      </p:sp>
    </p:spTree>
    <p:extLst>
      <p:ext uri="{BB962C8B-B14F-4D97-AF65-F5344CB8AC3E}">
        <p14:creationId xmlns:p14="http://schemas.microsoft.com/office/powerpoint/2010/main" val="175104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Land form</a:t>
            </a:r>
            <a:endParaRPr lang="en-US" dirty="0"/>
          </a:p>
        </p:txBody>
      </p:sp>
      <p:sp>
        <p:nvSpPr>
          <p:cNvPr id="5" name="Content Placeholder 4"/>
          <p:cNvSpPr>
            <a:spLocks noGrp="1"/>
          </p:cNvSpPr>
          <p:nvPr>
            <p:ph idx="1"/>
          </p:nvPr>
        </p:nvSpPr>
        <p:spPr>
          <a:xfrm>
            <a:off x="5040266" y="1"/>
            <a:ext cx="6510618" cy="9327292"/>
          </a:xfrm>
        </p:spPr>
        <p:txBody>
          <a:bodyPr/>
          <a:lstStyle/>
          <a:p>
            <a:pPr marL="0" indent="0">
              <a:buNone/>
            </a:pPr>
            <a:endParaRPr lang="en-US" dirty="0" smtClean="0"/>
          </a:p>
          <a:p>
            <a:pPr marL="0" indent="0">
              <a:buNone/>
            </a:pPr>
            <a:endParaRPr lang="en-US" dirty="0"/>
          </a:p>
          <a:p>
            <a:pPr marL="0" indent="0">
              <a:buNone/>
            </a:pPr>
            <a:r>
              <a:rPr lang="en-US" dirty="0" smtClean="0"/>
              <a:t>Impact on trade: social and economic impact of the trans-Sahara trade in Africa north and south of Sahara trade in Africa north and south of the Sahara in Africa north and south of Sahara trade in Africa north and south of the Sahara grow a long distance trade across the desert.</a:t>
            </a:r>
          </a:p>
          <a:p>
            <a:pPr marL="0" indent="0">
              <a:buNone/>
            </a:pPr>
            <a:endParaRPr lang="en-US" dirty="0"/>
          </a:p>
          <a:p>
            <a:pPr marL="0" indent="0">
              <a:buNone/>
            </a:pPr>
            <a:r>
              <a:rPr lang="en-US" dirty="0" smtClean="0"/>
              <a:t>Details: the Sahara which is Arabic for "The Great Desert,"Engulfs most of North Africa.The desert cover large sections of Algeria,(had) </a:t>
            </a:r>
            <a:r>
              <a:rPr lang="en-US" dirty="0" err="1" smtClean="0"/>
              <a:t>Egypt,Libya,Malitania</a:t>
            </a:r>
            <a:r>
              <a:rPr lang="en-US" dirty="0" smtClean="0"/>
              <a:t> Morocco , </a:t>
            </a:r>
            <a:r>
              <a:rPr lang="en-US" dirty="0" err="1" smtClean="0"/>
              <a:t>niger</a:t>
            </a:r>
            <a:r>
              <a:rPr lang="en-US" dirty="0" smtClean="0"/>
              <a:t> ,  Western Sahara Sudan and Tunisia.</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
        <p:nvSpPr>
          <p:cNvPr id="6" name="Text Placeholder 5"/>
          <p:cNvSpPr>
            <a:spLocks noGrp="1"/>
          </p:cNvSpPr>
          <p:nvPr>
            <p:ph type="body" sz="half" idx="2"/>
          </p:nvPr>
        </p:nvSpPr>
        <p:spPr/>
        <p:txBody>
          <a:bodyPr/>
          <a:lstStyle/>
          <a:p>
            <a:r>
              <a:rPr lang="en-US" dirty="0" smtClean="0"/>
              <a:t>Location : Northern Africa </a:t>
            </a:r>
          </a:p>
          <a:p>
            <a:endParaRPr lang="en-US" dirty="0"/>
          </a:p>
          <a:p>
            <a:r>
              <a:rPr lang="en-US" dirty="0" smtClean="0"/>
              <a:t>Uses: the adaptation of wildlife and plants to the treacherous environment are fascinating and the culture history of this geographic crossing roads complex and involved.</a:t>
            </a:r>
            <a:endParaRPr lang="en-US" dirty="0"/>
          </a:p>
        </p:txBody>
      </p:sp>
    </p:spTree>
    <p:extLst>
      <p:ext uri="{BB962C8B-B14F-4D97-AF65-F5344CB8AC3E}">
        <p14:creationId xmlns:p14="http://schemas.microsoft.com/office/powerpoint/2010/main" val="49124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196" y="901532"/>
            <a:ext cx="8610600" cy="1293028"/>
          </a:xfrm>
        </p:spPr>
        <p:txBody>
          <a:bodyPr/>
          <a:lstStyle/>
          <a:p>
            <a:r>
              <a:rPr lang="en-US" smtClean="0"/>
              <a:t>Formation</a:t>
            </a:r>
            <a:endParaRPr lang="en-US" dirty="0"/>
          </a:p>
        </p:txBody>
      </p:sp>
      <p:sp>
        <p:nvSpPr>
          <p:cNvPr id="3" name="Content Placeholder 2"/>
          <p:cNvSpPr>
            <a:spLocks noGrp="1"/>
          </p:cNvSpPr>
          <p:nvPr>
            <p:ph idx="1"/>
          </p:nvPr>
        </p:nvSpPr>
        <p:spPr/>
        <p:txBody>
          <a:bodyPr/>
          <a:lstStyle/>
          <a:p>
            <a:pPr marL="0" indent="0">
              <a:buNone/>
            </a:pPr>
            <a:r>
              <a:rPr lang="en-US" dirty="0" smtClean="0"/>
              <a:t>How formation: a series of climate center for climate research in Bergen Norway,suggests</a:t>
            </a:r>
            <a:r>
              <a:rPr lang="en-US" dirty="0"/>
              <a:t> </a:t>
            </a:r>
            <a:r>
              <a:rPr lang="en-US" dirty="0" smtClean="0"/>
              <a:t>and the desertification of Sahara stared about,7million year ago at least four millions years earlier than previously thought.camel </a:t>
            </a:r>
            <a:r>
              <a:rPr lang="en-US" smtClean="0"/>
              <a:t>caravan crosses </a:t>
            </a:r>
            <a:r>
              <a:rPr lang="en-US" dirty="0" smtClean="0"/>
              <a:t>the Sahara desert in Moroccan.</a:t>
            </a:r>
          </a:p>
          <a:p>
            <a:pPr marL="0" indent="0">
              <a:buNone/>
            </a:pPr>
            <a:endParaRPr lang="en-US" dirty="0"/>
          </a:p>
          <a:p>
            <a:pPr marL="0" indent="0">
              <a:buNone/>
            </a:pPr>
            <a:r>
              <a:rPr lang="en-US" dirty="0" smtClean="0"/>
              <a:t>When: Sahara stared about 7 million years ago</a:t>
            </a:r>
          </a:p>
          <a:p>
            <a:pPr marL="0" indent="0">
              <a:buNone/>
            </a:pPr>
            <a:r>
              <a:rPr lang="en-US" dirty="0" smtClean="0"/>
              <a:t>Process details: camel caravan crosses the desert in Moroccan </a:t>
            </a:r>
            <a:endParaRPr lang="en-US" dirty="0"/>
          </a:p>
        </p:txBody>
      </p:sp>
    </p:spTree>
    <p:extLst>
      <p:ext uri="{BB962C8B-B14F-4D97-AF65-F5344CB8AC3E}">
        <p14:creationId xmlns:p14="http://schemas.microsoft.com/office/powerpoint/2010/main" val="43926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lstStyle/>
          <a:p>
            <a:pPr marL="0" indent="0">
              <a:buNone/>
            </a:pPr>
            <a:r>
              <a:rPr lang="en-US" dirty="0" smtClean="0"/>
              <a:t>Living Resources:</a:t>
            </a:r>
          </a:p>
          <a:p>
            <a:pPr marL="0" indent="0">
              <a:buNone/>
            </a:pPr>
            <a:r>
              <a:rPr lang="en-US" dirty="0" smtClean="0"/>
              <a:t>*How they benefit the area</a:t>
            </a:r>
          </a:p>
          <a:p>
            <a:pPr marL="0" indent="0">
              <a:buNone/>
            </a:pPr>
            <a:r>
              <a:rPr lang="en-US" dirty="0" smtClean="0"/>
              <a:t>Cactus- </a:t>
            </a:r>
            <a:r>
              <a:rPr lang="en-US" dirty="0" err="1" smtClean="0"/>
              <a:t>storst</a:t>
            </a:r>
            <a:r>
              <a:rPr lang="en-US" dirty="0" smtClean="0"/>
              <a:t> water inside of them </a:t>
            </a:r>
          </a:p>
          <a:p>
            <a:pPr marL="0" indent="0">
              <a:buNone/>
            </a:pPr>
            <a:r>
              <a:rPr lang="en-US" dirty="0" smtClean="0"/>
              <a:t>Camel- if you are </a:t>
            </a:r>
            <a:r>
              <a:rPr lang="en-US" dirty="0" err="1" smtClean="0"/>
              <a:t>tider</a:t>
            </a:r>
            <a:r>
              <a:rPr lang="en-US" i="1" dirty="0" smtClean="0"/>
              <a:t> gust ride a camel</a:t>
            </a:r>
          </a:p>
          <a:p>
            <a:pPr marL="0" indent="0">
              <a:buNone/>
            </a:pPr>
            <a:r>
              <a:rPr lang="en-US" i="1" dirty="0" smtClean="0"/>
              <a:t>Hawk- you can eat hawk</a:t>
            </a:r>
            <a:endParaRPr lang="en-US" dirty="0" smtClean="0"/>
          </a:p>
        </p:txBody>
      </p:sp>
      <p:sp>
        <p:nvSpPr>
          <p:cNvPr id="4" name="Text Placeholder 3"/>
          <p:cNvSpPr>
            <a:spLocks noGrp="1"/>
          </p:cNvSpPr>
          <p:nvPr>
            <p:ph type="body" sz="half" idx="2"/>
          </p:nvPr>
        </p:nvSpPr>
        <p:spPr/>
        <p:txBody>
          <a:bodyPr/>
          <a:lstStyle/>
          <a:p>
            <a:r>
              <a:rPr lang="en-US" dirty="0" smtClean="0"/>
              <a:t>Non-living resources:sand,rock,water,mountains</a:t>
            </a:r>
          </a:p>
          <a:p>
            <a:r>
              <a:rPr lang="en-US" dirty="0" smtClean="0"/>
              <a:t>*How they benefit the areas </a:t>
            </a:r>
          </a:p>
          <a:p>
            <a:r>
              <a:rPr lang="en-US" dirty="0" smtClean="0"/>
              <a:t>Sand-composed of fine rock particles </a:t>
            </a:r>
          </a:p>
          <a:p>
            <a:r>
              <a:rPr lang="en-US" dirty="0" smtClean="0"/>
              <a:t>Rock-the heat of desert frequency make it hard for  living creatures </a:t>
            </a:r>
            <a:endParaRPr lang="en-US" dirty="0"/>
          </a:p>
          <a:p>
            <a:r>
              <a:rPr lang="en-US" dirty="0" smtClean="0"/>
              <a:t>Water-although as found ant in the desert ecosystem in others </a:t>
            </a:r>
          </a:p>
          <a:p>
            <a:r>
              <a:rPr lang="en-US" dirty="0" smtClean="0"/>
              <a:t>Mountain-although not typically associated with the image of flat</a:t>
            </a:r>
          </a:p>
        </p:txBody>
      </p:sp>
    </p:spTree>
    <p:extLst>
      <p:ext uri="{BB962C8B-B14F-4D97-AF65-F5344CB8AC3E}">
        <p14:creationId xmlns:p14="http://schemas.microsoft.com/office/powerpoint/2010/main" val="21221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idx="1"/>
          </p:nvPr>
        </p:nvSpPr>
        <p:spPr/>
        <p:txBody>
          <a:bodyPr/>
          <a:lstStyle/>
          <a:p>
            <a:r>
              <a:rPr lang="en-US" dirty="0" smtClean="0"/>
              <a:t>1.Mass</a:t>
            </a:r>
          </a:p>
          <a:p>
            <a:r>
              <a:rPr lang="en-US" dirty="0" err="1" smtClean="0"/>
              <a:t>2.Thoey</a:t>
            </a:r>
            <a:endParaRPr lang="en-US" dirty="0" smtClean="0"/>
          </a:p>
          <a:p>
            <a:r>
              <a:rPr lang="en-US" dirty="0" err="1" smtClean="0"/>
              <a:t>3.cytoplam</a:t>
            </a:r>
            <a:endParaRPr lang="en-US" dirty="0" smtClean="0"/>
          </a:p>
          <a:p>
            <a:r>
              <a:rPr lang="en-US" dirty="0" smtClean="0"/>
              <a:t>4.Fossil</a:t>
            </a:r>
          </a:p>
          <a:p>
            <a:r>
              <a:rPr lang="en-US" dirty="0" smtClean="0"/>
              <a:t>5. Oxygen </a:t>
            </a:r>
            <a:endParaRPr lang="en-US" dirty="0"/>
          </a:p>
        </p:txBody>
      </p:sp>
    </p:spTree>
    <p:extLst>
      <p:ext uri="{BB962C8B-B14F-4D97-AF65-F5344CB8AC3E}">
        <p14:creationId xmlns:p14="http://schemas.microsoft.com/office/powerpoint/2010/main" val="178766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Ratio&amp;Proportion</a:t>
            </a:r>
            <a:endParaRPr lang="en-US" dirty="0"/>
          </a:p>
        </p:txBody>
      </p:sp>
      <p:sp>
        <p:nvSpPr>
          <p:cNvPr id="3" name="Content Placeholder 2"/>
          <p:cNvSpPr>
            <a:spLocks noGrp="1"/>
          </p:cNvSpPr>
          <p:nvPr>
            <p:ph sz="half" idx="1"/>
          </p:nvPr>
        </p:nvSpPr>
        <p:spPr/>
        <p:txBody>
          <a:bodyPr/>
          <a:lstStyle/>
          <a:p>
            <a:r>
              <a:rPr lang="en-US" dirty="0" smtClean="0"/>
              <a:t>Habitable to Uninhabitable: The Sahara desert Uninhabitable </a:t>
            </a:r>
          </a:p>
          <a:p>
            <a:r>
              <a:rPr lang="en-US" dirty="0" smtClean="0"/>
              <a:t>Agriculture use: it population soaring , Egypt is facing a good –supply crisis. Can the government make a desert bloom.</a:t>
            </a:r>
          </a:p>
          <a:p>
            <a:endParaRPr lang="en-US" dirty="0"/>
          </a:p>
        </p:txBody>
      </p:sp>
      <p:sp>
        <p:nvSpPr>
          <p:cNvPr id="4" name="Content Placeholder 3"/>
          <p:cNvSpPr>
            <a:spLocks noGrp="1"/>
          </p:cNvSpPr>
          <p:nvPr>
            <p:ph sz="half" idx="2"/>
          </p:nvPr>
        </p:nvSpPr>
        <p:spPr>
          <a:xfrm>
            <a:off x="6172200" y="1687733"/>
            <a:ext cx="5334000" cy="5170267"/>
          </a:xfrm>
        </p:spPr>
        <p:txBody>
          <a:bodyPr/>
          <a:lstStyle/>
          <a:p>
            <a:r>
              <a:rPr lang="en-US" dirty="0" smtClean="0"/>
              <a:t>Word Problems 1: some people when to the Sahara desert for the weekend.they decided to split up in the desert to find the wide and high of the desert the wide is 3.5 million miles and high is ll,300 feet . How many more feet than miles .</a:t>
            </a:r>
          </a:p>
          <a:p>
            <a:r>
              <a:rPr lang="en-US" dirty="0" smtClean="0"/>
              <a:t>Word problems 2: the 11,300 feet long  mountain is 3.5million wide . How many people do you think can fit you the mountains?.</a:t>
            </a:r>
            <a:endParaRPr lang="en-US" dirty="0"/>
          </a:p>
          <a:p>
            <a:endParaRPr lang="en-US" dirty="0" smtClean="0"/>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202573520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VaporTrail_16x9</Template>
  <TotalTime>480</TotalTime>
  <Words>373</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Calibri</vt:lpstr>
      <vt:lpstr>Century Gothic</vt:lpstr>
      <vt:lpstr>Vapor Trail</vt:lpstr>
      <vt:lpstr>  Unit 1 7th  grade  Sahara desert  By Michael Watson ii</vt:lpstr>
      <vt:lpstr>Land form</vt:lpstr>
      <vt:lpstr>Formation</vt:lpstr>
      <vt:lpstr>Resources </vt:lpstr>
      <vt:lpstr>Vocabulary </vt:lpstr>
      <vt:lpstr>Ratio&amp;Proportion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La Donia Coe-Watson</cp:lastModifiedBy>
  <cp:revision>133</cp:revision>
  <dcterms:created xsi:type="dcterms:W3CDTF">2016-08-24T14:45:18Z</dcterms:created>
  <dcterms:modified xsi:type="dcterms:W3CDTF">2016-11-30T22:52:39Z</dcterms:modified>
</cp:coreProperties>
</file>