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FF00-1EB9-4A2F-A2FD-7491DC7DADC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FF00-1EB9-4A2F-A2FD-7491DC7DADC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FF00-1EB9-4A2F-A2FD-7491DC7DADC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FF00-1EB9-4A2F-A2FD-7491DC7DADC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FF00-1EB9-4A2F-A2FD-7491DC7DADC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FF00-1EB9-4A2F-A2FD-7491DC7DADC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FF00-1EB9-4A2F-A2FD-7491DC7DADC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FF00-1EB9-4A2F-A2FD-7491DC7DADC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FF00-1EB9-4A2F-A2FD-7491DC7DADC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FF00-1EB9-4A2F-A2FD-7491DC7DADC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FF00-1EB9-4A2F-A2FD-7491DC7DADC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7FF00-1EB9-4A2F-A2FD-7491DC7DADC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Russian Revolution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4267200"/>
          </a:xfrm>
        </p:spPr>
        <p:txBody>
          <a:bodyPr/>
          <a:lstStyle/>
          <a:p>
            <a:r>
              <a:rPr lang="en-US" dirty="0" smtClean="0"/>
              <a:t>Before World War I, Russia was controlled by Czar Nicholas II, who was the emperor of Russia.  He controlled everything that happened in his country.</a:t>
            </a:r>
          </a:p>
          <a:p>
            <a:r>
              <a:rPr lang="en-US" dirty="0" smtClean="0"/>
              <a:t>Many people were serfs, which meant that they were very poor and had no freedom.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Russia joined World War I in 1914 because the czar wanted to help Serbia.</a:t>
            </a:r>
          </a:p>
          <a:p>
            <a:r>
              <a:rPr lang="en-US" dirty="0" smtClean="0"/>
              <a:t>People were very unhappy about this because many soldiers (almost 2 million) were dying in the war.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were also unhappy because they didn’t have enough food to eat or coal to </a:t>
            </a:r>
            <a:r>
              <a:rPr lang="en-US" dirty="0" smtClean="0"/>
              <a:t>heat </a:t>
            </a:r>
            <a:r>
              <a:rPr lang="en-US" dirty="0" smtClean="0"/>
              <a:t>their homes.  So they decided to start a revolution.</a:t>
            </a:r>
          </a:p>
          <a:p>
            <a:r>
              <a:rPr lang="en-US" dirty="0" smtClean="0"/>
              <a:t>A revolution is a huge and sudden change in government.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started the revolution because they wanted food, coal, and to get out of the war.</a:t>
            </a:r>
          </a:p>
          <a:p>
            <a:r>
              <a:rPr lang="en-US" dirty="0" smtClean="0"/>
              <a:t>The revolution happened in February 1917.</a:t>
            </a:r>
          </a:p>
          <a:p>
            <a:r>
              <a:rPr lang="en-US" dirty="0" smtClean="0"/>
              <a:t>A group of people named the Bolsheviks did not like the new government.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Communists told the workers that they should fight against their leader for power.  They promised the people food, land, and bread.</a:t>
            </a:r>
          </a:p>
          <a:p>
            <a:r>
              <a:rPr lang="en-US" dirty="0" smtClean="0"/>
              <a:t>The Communist were led by Vladimir Lenin.  He started a second Revolution in October 1917.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revolution was much more violent than the first Revolution.</a:t>
            </a:r>
          </a:p>
          <a:p>
            <a:r>
              <a:rPr lang="en-US" dirty="0" smtClean="0"/>
              <a:t>It started a civil war, which is when people in the same country are fighting against each other.  Some people liked the Communists and some people wanted the Czar back.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civil war lasted for about 4 years and ended in 1920.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Lenin changed Russia into the USSR, or Soviet Union.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He died in 1924, and Josef Stalin became the new leader.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Stalin became a dictator, so he had complete control over everything. </a:t>
            </a:r>
          </a:p>
          <a:p>
            <a:r>
              <a:rPr lang="en-US" dirty="0" smtClean="0"/>
              <a:t>The Russians had gone from czar to dictator. They still did not have their freedom.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316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Russian Revolution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FCSS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Russian Revolution</dc:title>
  <dc:creator>bess</dc:creator>
  <cp:lastModifiedBy>bess</cp:lastModifiedBy>
  <cp:revision>3</cp:revision>
  <dcterms:created xsi:type="dcterms:W3CDTF">2011-11-08T13:17:13Z</dcterms:created>
  <dcterms:modified xsi:type="dcterms:W3CDTF">2012-10-01T19:01:15Z</dcterms:modified>
</cp:coreProperties>
</file>