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Niger river</a:t>
            </a:r>
            <a:br>
              <a:rPr lang="en-US" dirty="0"/>
            </a:br>
            <a:r>
              <a:rPr lang="en-US" sz="1200" dirty="0"/>
              <a:t>summative assessment 7</a:t>
            </a:r>
            <a:r>
              <a:rPr lang="en-US" sz="1200" baseline="30000" dirty="0"/>
              <a:t>th</a:t>
            </a:r>
            <a:r>
              <a:rPr lang="en-US" sz="1200" dirty="0"/>
              <a:t> </a:t>
            </a:r>
            <a:r>
              <a:rPr lang="en-US" sz="1200"/>
              <a:t>grade Schilling </a:t>
            </a:r>
            <a:r>
              <a:rPr lang="en-US" sz="1200" dirty="0"/>
              <a:t>homeroom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Chancellor Holloman</a:t>
            </a:r>
          </a:p>
        </p:txBody>
      </p:sp>
    </p:spTree>
    <p:extLst>
      <p:ext uri="{BB962C8B-B14F-4D97-AF65-F5344CB8AC3E}">
        <p14:creationId xmlns:p14="http://schemas.microsoft.com/office/powerpoint/2010/main" val="977054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59" y="717042"/>
            <a:ext cx="8534400" cy="1507067"/>
          </a:xfrm>
        </p:spPr>
        <p:txBody>
          <a:bodyPr/>
          <a:lstStyle/>
          <a:p>
            <a:r>
              <a:rPr lang="en-US" dirty="0"/>
              <a:t>How the Niger river was formed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059" y="2411569"/>
            <a:ext cx="8534400" cy="361526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1BA0"/>
                </a:solidFill>
              </a:rPr>
              <a:t>The Niger River is located in western Africa, it is about 2,597 miles long. Its source is in the Guinea Highlands in southeastern Guinea. It runs in a crescent through Mali, Niger, on the border with Benin and then through Nigeria, running through a massive delta, known as the Niger Delta or the Oil Rivers, into the Gulf of Guinea in the Atlantic Ocean. The Niger is the third-longest river in Africa, passed  only by the Nile and the Congo River. Its main tributary is the Benue River.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36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/>
              <a:t>Ratios </a:t>
            </a:r>
            <a:r>
              <a:rPr lang="en-US"/>
              <a:t>and proportions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243" y="2553236"/>
            <a:ext cx="8534400" cy="36152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Solve for x. The Niger River is 2,597 miles long.  It flows through 5 countries.  If 1/3 of the river is in ____, how many miles of river is in that country?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a boat was going 60 miles per hour in one minute how fast would the boat go in 6 min. </a:t>
            </a:r>
          </a:p>
          <a:p>
            <a:pPr marL="0" indent="0">
              <a:buNone/>
            </a:pPr>
            <a:r>
              <a:rPr lang="en-US" dirty="0"/>
              <a:t>For every 20 commercial boats there re 10 fishing boats.</a:t>
            </a:r>
          </a:p>
        </p:txBody>
      </p:sp>
    </p:spTree>
    <p:extLst>
      <p:ext uri="{BB962C8B-B14F-4D97-AF65-F5344CB8AC3E}">
        <p14:creationId xmlns:p14="http://schemas.microsoft.com/office/powerpoint/2010/main" val="1464517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/>
              <a:t>5 resources Niger river produces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192867"/>
            <a:ext cx="8534400" cy="3615267"/>
          </a:xfrm>
        </p:spPr>
        <p:txBody>
          <a:bodyPr/>
          <a:lstStyle/>
          <a:p>
            <a:r>
              <a:rPr lang="en-US" dirty="0"/>
              <a:t>1. fresh water</a:t>
            </a:r>
          </a:p>
          <a:p>
            <a:r>
              <a:rPr lang="en-US" dirty="0"/>
              <a:t>2. lumber (around the river)</a:t>
            </a:r>
          </a:p>
          <a:p>
            <a:r>
              <a:rPr lang="en-US" dirty="0"/>
              <a:t>3. oil</a:t>
            </a:r>
          </a:p>
          <a:p>
            <a:r>
              <a:rPr lang="en-US" dirty="0"/>
              <a:t>4. diamonds (minimum)</a:t>
            </a:r>
          </a:p>
          <a:p>
            <a:r>
              <a:rPr lang="en-US" dirty="0"/>
              <a:t>5. sand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53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/>
              <a:t>Non/living things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192867"/>
            <a:ext cx="8534400" cy="3615267"/>
          </a:xfrm>
        </p:spPr>
        <p:txBody>
          <a:bodyPr/>
          <a:lstStyle/>
          <a:p>
            <a:r>
              <a:rPr lang="en-US" dirty="0"/>
              <a:t>Sand- You do not need sand to live but people heat up the sand and make that into glass</a:t>
            </a:r>
            <a:r>
              <a:rPr lang="en-US"/>
              <a:t>. </a:t>
            </a:r>
            <a:endParaRPr lang="en-US" dirty="0"/>
          </a:p>
          <a:p>
            <a:r>
              <a:rPr lang="en-US" dirty="0"/>
              <a:t> The Niger River is a fresh water lake so many people need the resources of the Niger River.</a:t>
            </a:r>
          </a:p>
        </p:txBody>
      </p:sp>
    </p:spTree>
    <p:extLst>
      <p:ext uri="{BB962C8B-B14F-4D97-AF65-F5344CB8AC3E}">
        <p14:creationId xmlns:p14="http://schemas.microsoft.com/office/powerpoint/2010/main" val="157605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112</TotalTime>
  <Words>254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The Niger river summative assessment 7th grade Schilling homeroom</vt:lpstr>
      <vt:lpstr>How the Niger river was formed</vt:lpstr>
      <vt:lpstr>Ratios and proportions </vt:lpstr>
      <vt:lpstr>5 resources Niger river produces</vt:lpstr>
      <vt:lpstr>Non/living things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Niger river summative assessment 7th grade Schiling homeroom</dc:title>
  <dc:creator>Student</dc:creator>
  <cp:lastModifiedBy>Ishmel</cp:lastModifiedBy>
  <cp:revision>18</cp:revision>
  <dcterms:created xsi:type="dcterms:W3CDTF">2016-10-14T17:49:56Z</dcterms:created>
  <dcterms:modified xsi:type="dcterms:W3CDTF">2016-10-17T21:41:16Z</dcterms:modified>
</cp:coreProperties>
</file>