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2B0BB-1E46-F74D-82C5-447B1E6D6CA7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7F747-7DC6-5244-9A83-8E1D75E63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87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ED0FF-FC3D-9D4E-9AF6-BC9820A140CD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E770A-C41E-BF44-959C-159917BC6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3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ATLAS </a:t>
            </a:r>
            <a:r>
              <a:rPr lang="en-US" dirty="0" smtClean="0"/>
              <a:t>MOUNTAINS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Jalen Hylick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0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location for the Atlas Mountains is </a:t>
            </a:r>
            <a:r>
              <a:rPr lang="en-US" dirty="0" err="1" smtClean="0"/>
              <a:t>Morroco</a:t>
            </a:r>
            <a:r>
              <a:rPr lang="en-US" dirty="0" smtClean="0"/>
              <a:t> and it separates the Mediterranean Sea and the Atlantic coastlines from the Sahara.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2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impact on trade is </a:t>
            </a:r>
            <a:r>
              <a:rPr lang="en-US" dirty="0" smtClean="0"/>
              <a:t>that there's a barrier that hinders and loses communication while trading from European to Africa.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6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Atlas Mountains are 1,500 kilometers (930 mi) in length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7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 </a:t>
            </a:r>
            <a:r>
              <a:rPr lang="en-US" dirty="0" smtClean="0"/>
              <a:t>and proportions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ratio to habitable to </a:t>
            </a:r>
            <a:r>
              <a:rPr lang="en-US" dirty="0" smtClean="0"/>
              <a:t>uninhabitable is 20:30</a:t>
            </a:r>
          </a:p>
          <a:p>
            <a:r>
              <a:rPr lang="en-US" dirty="0" smtClean="0"/>
              <a:t>Agriculture use is 5:30</a:t>
            </a:r>
          </a:p>
          <a:p>
            <a:r>
              <a:rPr lang="en-US" dirty="0" smtClean="0"/>
              <a:t>World problem one – landslides 400:1600</a:t>
            </a:r>
          </a:p>
          <a:p>
            <a:r>
              <a:rPr lang="en-US" dirty="0" smtClean="0"/>
              <a:t>World problem two- miles 100:1300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formed; </a:t>
            </a:r>
            <a:r>
              <a:rPr lang="en-US" dirty="0" smtClean="0"/>
              <a:t>Scientists say that the Atlas Mountains were formed  when Africa and America collided.</a:t>
            </a:r>
          </a:p>
          <a:p>
            <a:r>
              <a:rPr lang="en-US" dirty="0" smtClean="0"/>
              <a:t>When: Millions of years ago when Europe, North America, and Africa were connected.</a:t>
            </a:r>
          </a:p>
          <a:p>
            <a:r>
              <a:rPr lang="en-US" dirty="0" smtClean="0"/>
              <a:t>Process detailed: Anti Atlas Mountains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14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scientific </a:t>
            </a:r>
            <a:r>
              <a:rPr lang="en-US" dirty="0" smtClean="0"/>
              <a:t>vocabulary terms that describe the Atlas Mountains are Volcanism, Peak, erosion, ecosystem, and above sea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living </a:t>
            </a:r>
            <a:r>
              <a:rPr lang="en-US" dirty="0" smtClean="0"/>
              <a:t>resources How they benefit the area: They benefit the area with un occasional rock slides.</a:t>
            </a:r>
          </a:p>
          <a:p>
            <a:r>
              <a:rPr lang="en-US" dirty="0" smtClean="0"/>
              <a:t>Living resources How they benefit the area: Living resources benefit the area with trees. The trees provide fresh air for the animals and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{3C534FBB-E0E0-EE4D-97AB-03D258DF885D}tf16392444</Template>
  <TotalTime>17</TotalTime>
  <Application>Microsoft Macintosh PowerPoint</Application>
  <PresentationFormat>Widescreen</PresentationFormat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Arial</vt:lpstr>
      <vt:lpstr>Vapor Trail</vt:lpstr>
      <vt:lpstr>ATLAS MOUNTAINS </vt:lpstr>
      <vt:lpstr>Location </vt:lpstr>
      <vt:lpstr>Impact on trade</vt:lpstr>
      <vt:lpstr>Details</vt:lpstr>
      <vt:lpstr>Ratios and proportions </vt:lpstr>
      <vt:lpstr>Formation</vt:lpstr>
      <vt:lpstr>Vocabulary </vt:lpstr>
      <vt:lpstr>Resources 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Jalen Hylick</dc:creator>
  <cp:lastModifiedBy>Jalen Hylick</cp:lastModifiedBy>
  <cp:revision>18</cp:revision>
  <dcterms:created xsi:type="dcterms:W3CDTF">2016-10-18T00:02:36Z</dcterms:created>
  <dcterms:modified xsi:type="dcterms:W3CDTF">2016-10-18T00:20:01Z</dcterms:modified>
</cp:coreProperties>
</file>