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22" r:id="rId2"/>
    <p:sldId id="1068" r:id="rId3"/>
    <p:sldId id="826" r:id="rId4"/>
    <p:sldId id="1029" r:id="rId5"/>
    <p:sldId id="1030" r:id="rId6"/>
    <p:sldId id="1050" r:id="rId7"/>
    <p:sldId id="1032" r:id="rId8"/>
    <p:sldId id="1033" r:id="rId9"/>
    <p:sldId id="1051" r:id="rId10"/>
    <p:sldId id="1052" r:id="rId11"/>
    <p:sldId id="1036" r:id="rId12"/>
    <p:sldId id="1053" r:id="rId13"/>
    <p:sldId id="1038" r:id="rId14"/>
    <p:sldId id="1039" r:id="rId15"/>
    <p:sldId id="1040" r:id="rId16"/>
    <p:sldId id="1054" r:id="rId17"/>
    <p:sldId id="1055" r:id="rId18"/>
    <p:sldId id="1043" r:id="rId19"/>
    <p:sldId id="1044" r:id="rId20"/>
    <p:sldId id="1045" r:id="rId21"/>
    <p:sldId id="1046" r:id="rId22"/>
    <p:sldId id="1056" r:id="rId23"/>
    <p:sldId id="1048" r:id="rId24"/>
    <p:sldId id="1049" r:id="rId25"/>
    <p:sldId id="1069" r:id="rId26"/>
    <p:sldId id="1057" r:id="rId27"/>
    <p:sldId id="1070" r:id="rId28"/>
    <p:sldId id="1058" r:id="rId29"/>
    <p:sldId id="1059" r:id="rId30"/>
    <p:sldId id="1071" r:id="rId31"/>
    <p:sldId id="1060" r:id="rId32"/>
    <p:sldId id="1073" r:id="rId33"/>
    <p:sldId id="1061" r:id="rId34"/>
    <p:sldId id="1074" r:id="rId35"/>
    <p:sldId id="1062" r:id="rId36"/>
    <p:sldId id="1063" r:id="rId37"/>
    <p:sldId id="10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A43"/>
    <a:srgbClr val="ADD14C"/>
    <a:srgbClr val="9E539B"/>
    <a:srgbClr val="F2D22E"/>
    <a:srgbClr val="8E8C66"/>
    <a:srgbClr val="6E6E4D"/>
    <a:srgbClr val="FFE80A"/>
    <a:srgbClr val="94DAD0"/>
    <a:srgbClr val="2D7996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075" autoAdjust="0"/>
  </p:normalViewPr>
  <p:slideViewPr>
    <p:cSldViewPr snapToGrid="0">
      <p:cViewPr varScale="1">
        <p:scale>
          <a:sx n="79" d="100"/>
          <a:sy n="79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4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1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92-18EA-4809-B035-D4E47DD84993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E066-6415-41E8-965E-A019C8245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19" y="-16629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BB3A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4345" y="1316391"/>
            <a:ext cx="7355540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Rebuilding</a:t>
            </a:r>
          </a:p>
          <a:p>
            <a:pPr algn="ctr"/>
            <a:r>
              <a:rPr lang="en-US" sz="105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399" y="4748295"/>
            <a:ext cx="708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After World War 11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6" y="5124331"/>
            <a:ext cx="1463040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405" y="6624343"/>
            <a:ext cx="265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0976" y="156461"/>
            <a:ext cx="30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SS7H3c</a:t>
            </a:r>
          </a:p>
        </p:txBody>
      </p:sp>
    </p:spTree>
    <p:extLst>
      <p:ext uri="{BB962C8B-B14F-4D97-AF65-F5344CB8AC3E}">
        <p14:creationId xmlns:p14="http://schemas.microsoft.com/office/powerpoint/2010/main" val="8863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Japan’s Soldiers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Fighting Japan was difficult because the Japanese were fierce warriors.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soldiers never gave up and were willing to sacrifice themselves for their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kamikaze pilots crashed their planes into US ships on purpose, fully expecting to die.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90023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32599" y="2528835"/>
            <a:ext cx="39443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 Aircraft Carrier Hit By Kamikaze Planes –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4" y="457174"/>
            <a:ext cx="7620000" cy="59150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84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Iwo Jima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February 1945, American forces invaded  the island of Iwo Jima.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island was important because it was close to Japan and it was a good place for US planes to 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protected the island with traps and underground tunnels.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a fierce battle, but the US Marines eventually took the island.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2580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8902" y="5023340"/>
            <a:ext cx="53089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Approach   Iwo Jima.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" y="165888"/>
            <a:ext cx="38100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47" y="165888"/>
            <a:ext cx="746449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79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15562" y="2383634"/>
            <a:ext cx="39443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Fire at Japanese Cave Positions in        Iwo Jima.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40" y="333347"/>
            <a:ext cx="7496175" cy="61626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8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3501" y="1856482"/>
            <a:ext cx="39443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Marines finally reached the highest point on the island and raised the American flag in victory.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16" y="214287"/>
            <a:ext cx="489148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7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Atomic Bombs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Allies thought about invading Japan, but were worried that too many soldiers would die.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Harry Truman made a difficult decision to use nuclear weapons against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warned the Japanese government to surrender, but they refused to give 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51961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Atomic Bombs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August 6, 1945, an American bomber plane dropped the first atomic bomb ever used in war on the Japanese city of Hiroshima.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few days later, the US dropped a second bomb on Nagasaki.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cities were completely devastated, and the Japanese finally agreed to surrender.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is the only country in the world that has been attacked by nuclear weapons.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9302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6" y="2874095"/>
            <a:ext cx="44556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Enola Gay dropped the “Little Boy” Atomic Bomb on Hiroshima.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02" y="671487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808" y="2860647"/>
            <a:ext cx="4455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Mushroom Cloud Over Hiroshima.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"/>
          <a:stretch/>
        </p:blipFill>
        <p:spPr>
          <a:xfrm>
            <a:off x="5110643" y="223542"/>
            <a:ext cx="557080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49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19" y="-16629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BB3A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2463" y="2174001"/>
            <a:ext cx="7519303" cy="44935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Background</a:t>
            </a:r>
          </a:p>
          <a:p>
            <a:pPr algn="ctr"/>
            <a:r>
              <a:rPr lang="en-US" sz="88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Information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0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62" y="251302"/>
            <a:ext cx="849085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43401" y="6257464"/>
            <a:ext cx="5308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Hiroshima Aftermath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78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61" y="2860647"/>
            <a:ext cx="40789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Mushroom Cloud Over Nagasaki.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23" y="627291"/>
            <a:ext cx="7205472" cy="55747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84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VJ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two sides signed formal surrender papers on the US battleship </a:t>
            </a:r>
            <a:r>
              <a:rPr lang="en-US" sz="3200" i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Missouri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on September 2, 1945.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day is officially known as VJ Day – Victory in Japan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03062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493" y="2304741"/>
            <a:ext cx="41052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Surrenders Aboard the USS </a:t>
            </a:r>
            <a:r>
              <a:rPr lang="en-US" sz="3200" i="1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Missouri</a:t>
            </a: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,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September 2, 1945.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84" y="590524"/>
            <a:ext cx="7048500" cy="56483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8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pic>
        <p:nvPicPr>
          <p:cNvPr id="7" name="Picture 2" descr="http://3.bp.blogspot.com/_dfIOg_weOgI/TF9ddUMkRkI/AAAAAAAAAGs/FLOgj4ofZ1Y/s1600/VJ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92" y="477812"/>
            <a:ext cx="7467600" cy="5873750"/>
          </a:xfrm>
          <a:prstGeom prst="rect">
            <a:avLst/>
          </a:prstGeom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63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19" y="-16629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BB3A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8059" y="2183846"/>
            <a:ext cx="7355540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Rebuilding</a:t>
            </a:r>
          </a:p>
          <a:p>
            <a:pPr algn="ctr"/>
            <a:r>
              <a:rPr lang="en-US" sz="10500" b="1" dirty="0">
                <a:ln w="5715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</a:t>
            </a: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55026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Destruction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Japan’s surrender, Japan’s economy and government were devastated.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Industries and farms were destroyed and the emperor was exposed as a mere mortal and not a god.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country’s infrastructure (transportation, communication, sewage, water, and electric systems) was demolished.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89195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pic>
        <p:nvPicPr>
          <p:cNvPr id="7" name="Picture 2" descr="hiroshima_wideweb__430x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4992" y="409549"/>
            <a:ext cx="8305800" cy="60102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92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Occupation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had a plan to occupy and rebuild Japan  in a way that would guarantee the country would not pose a military threat to others in the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General Douglas MacArthur was sent to oversee Japan’s restoration.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occupied Japan from 1945 to 1952.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34052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MacArthur’s  Help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General MacArthur ordered Japan’s military to be disbanded and closed all weapons factories.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also directed that government and military leaders involved in World War II were brought to trial and punished.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addition, MacArthur helped Japan install a new democratic government.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835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Pearl Harbor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December 7, 1941, Japanese airplanes made a surprise attack on the US naval base at Pearl Harbor in Hawaii.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More than 2,400 people were killed, and many US battleships and airplanes were destroyed.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120856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06" y="2423668"/>
            <a:ext cx="52087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General Douglas MacArthur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and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Emperor Hirohito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5"/>
          <a:stretch/>
        </p:blipFill>
        <p:spPr>
          <a:xfrm>
            <a:off x="5394779" y="223542"/>
            <a:ext cx="601345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26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Government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3" y="1553459"/>
            <a:ext cx="10207427" cy="875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MacArthur decided that Japan would be a constitutional monarchy in order to preserve the emperor’s role in the country’s culture.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wrote Japan’s constitution, still referred to as The MacArthur Constitution, and it is still considered one of the most democratic documents in the world today.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constitution set up a two-house parliament called a Diet.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Japanese citizens were granted many of the same rights as American citizens.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1934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2" y="671487"/>
            <a:ext cx="7614577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57836" y="2290227"/>
            <a:ext cx="41052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Elections in Tokyo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1952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78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Reparations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Japan’s constitution also prevents the country from declaring war of fighting with other countries (unless they are attacked first).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signing the new constitution, the Japanese government pledged to pay reparations to the countries that they harmed during WWII.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Japanese were also not allowed to rebuild their military in any way.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812200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9543" y="2798226"/>
            <a:ext cx="41052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Japan’s Constitution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1" y="165888"/>
            <a:ext cx="829321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657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16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US offered financial support to help kick start Japan’s economy after WWII.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money coupled with a strong Japanese work ethic led to a boom in Japan’s economic growth.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Much like the US, Japan leans towards a market economy, which motivates its citizens to develop new ideas and expand businesses.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09272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Japan Today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April 28, 1952, Japan became a fully sovereign nation.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America’s occupation and MacArthur’s rebuilding of Japan has had a positive lasting effect.</a:t>
            </a:r>
          </a:p>
          <a:p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Today, the country has one of the most stable democratic governments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Japan also has one of the most powerful industrialized economies in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40757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12" y="503233"/>
            <a:ext cx="9509760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7626" y="503233"/>
            <a:ext cx="410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Tokyo, Japan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2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2" y="223542"/>
            <a:ext cx="809043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473327" y="2175020"/>
            <a:ext cx="37186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USS Arizona After the Japanese Surprise Attack on Pearl Harbor.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3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7100" y="2394365"/>
            <a:ext cx="39644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 Roosevelt called December 7, 1941, “a day that will live in infamy.”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214287"/>
            <a:ext cx="80010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05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US Enters WWII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next day, President Roosevelt asked Congress to declare war on Japan.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agreed and the US officially entered WWII on December 8, 1941.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On December 11, Germany and Italy declared war on the 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US was now deeply involved in WWII on the side of the Allies.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4937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6706" y="3231876"/>
            <a:ext cx="62752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Roosevelt Signing Declaration of War Against Japan.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0" y="214287"/>
            <a:ext cx="509298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156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" y="-14313"/>
            <a:ext cx="12192000" cy="6858000"/>
          </a:xfrm>
          <a:prstGeom prst="rect">
            <a:avLst/>
          </a:prstGeom>
          <a:solidFill>
            <a:srgbClr val="BB3A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704" y="0"/>
            <a:ext cx="10494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Hitler Declares War on the US – 1941.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63" y="632728"/>
            <a:ext cx="849085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56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4312"/>
            <a:ext cx="12192000" cy="6872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BB3A43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463" y="194839"/>
            <a:ext cx="102074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BB3A43"/>
                </a:solidFill>
                <a:effectLst>
                  <a:glow rad="101600">
                    <a:schemeClr val="bg1">
                      <a:lumMod val="65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Island Hopping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464" y="1698601"/>
            <a:ext cx="102074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1944, the US followed an “island-hopping” campaign in the Pacific.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US forces attacked island after island held by the Japanese.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campaign brought American troops closer and closer to Japan.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8630" y="6668557"/>
            <a:ext cx="2653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2015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54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101132</TotalTime>
  <Words>1099</Words>
  <Application>Microsoft Office PowerPoint</Application>
  <PresentationFormat>Widescreen</PresentationFormat>
  <Paragraphs>252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633</cp:revision>
  <dcterms:created xsi:type="dcterms:W3CDTF">2014-07-30T01:34:37Z</dcterms:created>
  <dcterms:modified xsi:type="dcterms:W3CDTF">2017-03-08T19:52:29Z</dcterms:modified>
</cp:coreProperties>
</file>