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12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7823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382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6263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2914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5046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904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944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4401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790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6561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250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641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954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48A87A34-81AB-432B-8DAE-1953F412C126}" type="datetimeFigureOut">
              <a:rPr lang="en-US" smtClean="0"/>
              <a:t>10/15/2016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1486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8A87A34-81AB-432B-8DAE-1953F412C126}" type="datetimeFigureOut">
              <a:rPr lang="en-US" smtClean="0"/>
              <a:pPr/>
              <a:t>10/15/2016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0423114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video" Target="https://www.youtube.com/embed/nVAbPPQERUI" TargetMode="External"/><Relationship Id="rId5" Type="http://schemas.openxmlformats.org/officeDocument/2006/relationships/image" Target="../media/image4.jpeg"/><Relationship Id="rId4" Type="http://schemas.openxmlformats.org/officeDocument/2006/relationships/hyperlink" Target="http://www.encyclopedia.com/" TargetMode="Externa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video" Target="https://www.youtube.com/embed/HpdMJaKaXXc" TargetMode="External"/><Relationship Id="rId5" Type="http://schemas.openxmlformats.org/officeDocument/2006/relationships/image" Target="../media/image5.jpeg"/><Relationship Id="rId4" Type="http://schemas.openxmlformats.org/officeDocument/2006/relationships/hyperlink" Target="http://www.google.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 TargetMode="Externa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encyclopedia.com/"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www.youtube.com/" TargetMode="External"/><Relationship Id="rId4" Type="http://schemas.openxmlformats.org/officeDocument/2006/relationships/hyperlink" Target="http://www.googl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338" y="0"/>
            <a:ext cx="8689976" cy="751299"/>
          </a:xfrm>
        </p:spPr>
        <p:txBody>
          <a:bodyPr/>
          <a:lstStyle/>
          <a:p>
            <a:r>
              <a:rPr lang="en-US" dirty="0"/>
              <a:t>Pyrenees mountains</a:t>
            </a:r>
          </a:p>
        </p:txBody>
      </p:sp>
      <p:sp>
        <p:nvSpPr>
          <p:cNvPr id="3" name="Subtitle 2"/>
          <p:cNvSpPr>
            <a:spLocks noGrp="1"/>
          </p:cNvSpPr>
          <p:nvPr>
            <p:ph type="subTitle" idx="1"/>
          </p:nvPr>
        </p:nvSpPr>
        <p:spPr>
          <a:xfrm>
            <a:off x="4338969" y="751299"/>
            <a:ext cx="7853031" cy="1779250"/>
          </a:xfrm>
        </p:spPr>
        <p:txBody>
          <a:bodyPr>
            <a:normAutofit/>
          </a:bodyPr>
          <a:lstStyle/>
          <a:p>
            <a:r>
              <a:rPr lang="en-US" dirty="0">
                <a:solidFill>
                  <a:schemeClr val="tx1"/>
                </a:solidFill>
              </a:rPr>
              <a:t>This beautiful landform is located between France and Spain. This mountain is inorganic, a part of earth’s materials, made uniformitarianism, this mountain is a nonrenewable resource, and this mountain is formed with strata too. I got this information from </a:t>
            </a:r>
            <a:r>
              <a:rPr lang="en-US" dirty="0">
                <a:solidFill>
                  <a:schemeClr val="tx1"/>
                </a:solidFill>
                <a:hlinkClick r:id="rId3"/>
              </a:rPr>
              <a:t>www.google.com</a:t>
            </a:r>
            <a:r>
              <a:rPr lang="en-US" dirty="0">
                <a:solidFill>
                  <a:schemeClr val="tx1"/>
                </a:solidFill>
              </a:rPr>
              <a:t> . </a:t>
            </a:r>
          </a:p>
        </p:txBody>
      </p:sp>
      <p:pic>
        <p:nvPicPr>
          <p:cNvPr id="4" name="Picture 3"/>
          <p:cNvPicPr>
            <a:picLocks noChangeAspect="1"/>
          </p:cNvPicPr>
          <p:nvPr/>
        </p:nvPicPr>
        <p:blipFill>
          <a:blip r:embed="rId4"/>
          <a:stretch>
            <a:fillRect/>
          </a:stretch>
        </p:blipFill>
        <p:spPr>
          <a:xfrm>
            <a:off x="0" y="751299"/>
            <a:ext cx="4338969" cy="2470366"/>
          </a:xfrm>
          <a:prstGeom prst="rect">
            <a:avLst/>
          </a:prstGeom>
        </p:spPr>
      </p:pic>
      <p:pic>
        <p:nvPicPr>
          <p:cNvPr id="5" name="Picture 4"/>
          <p:cNvPicPr>
            <a:picLocks noChangeAspect="1"/>
          </p:cNvPicPr>
          <p:nvPr/>
        </p:nvPicPr>
        <p:blipFill>
          <a:blip r:embed="rId5"/>
          <a:stretch>
            <a:fillRect/>
          </a:stretch>
        </p:blipFill>
        <p:spPr>
          <a:xfrm>
            <a:off x="6308203" y="3221665"/>
            <a:ext cx="4953964" cy="2519378"/>
          </a:xfrm>
          <a:prstGeom prst="rect">
            <a:avLst/>
          </a:prstGeom>
        </p:spPr>
      </p:pic>
    </p:spTree>
    <p:extLst>
      <p:ext uri="{BB962C8B-B14F-4D97-AF65-F5344CB8AC3E}">
        <p14:creationId xmlns:p14="http://schemas.microsoft.com/office/powerpoint/2010/main" val="3465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applause.wav"/>
          </p:stSnd>
        </p:sndAc>
      </p:transition>
    </mc:Choice>
    <mc:Fallback>
      <p:transition spd="slow">
        <p:fade/>
        <p:sndAc>
          <p:stSnd>
            <p:snd r:embed="rId2" name="applause.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27613"/>
            <a:ext cx="8689976" cy="1307475"/>
          </a:xfrm>
        </p:spPr>
        <p:txBody>
          <a:bodyPr>
            <a:normAutofit fontScale="90000"/>
          </a:bodyPr>
          <a:lstStyle/>
          <a:p>
            <a:r>
              <a:rPr lang="en-US" dirty="0"/>
              <a:t> the uses of trade in the Pyrenees</a:t>
            </a:r>
          </a:p>
        </p:txBody>
      </p:sp>
      <p:sp>
        <p:nvSpPr>
          <p:cNvPr id="5" name="Subtitle 4"/>
          <p:cNvSpPr>
            <a:spLocks noGrp="1"/>
          </p:cNvSpPr>
          <p:nvPr>
            <p:ph type="subTitle" idx="1"/>
          </p:nvPr>
        </p:nvSpPr>
        <p:spPr>
          <a:xfrm>
            <a:off x="3263900" y="1335088"/>
            <a:ext cx="8689976" cy="2482000"/>
          </a:xfrm>
        </p:spPr>
        <p:txBody>
          <a:bodyPr>
            <a:normAutofit/>
          </a:bodyPr>
          <a:lstStyle/>
          <a:p>
            <a:r>
              <a:rPr lang="en-US" dirty="0">
                <a:solidFill>
                  <a:schemeClr val="tx1"/>
                </a:solidFill>
              </a:rPr>
              <a:t>The Pyrenees mountains are used to separate both of the states. It also separates the Iberian peninsula from the rest of the continental Europe. The Pyrenees mountains impacts trading by blocking the people from trading by land. The Pyrenees mountains is a good place to hike, sight see, and etc. you can find this information on </a:t>
            </a:r>
            <a:r>
              <a:rPr lang="en-US" dirty="0">
                <a:solidFill>
                  <a:schemeClr val="tx1"/>
                </a:solidFill>
                <a:hlinkClick r:id="rId4"/>
              </a:rPr>
              <a:t>www.encyclopedia.com</a:t>
            </a:r>
            <a:r>
              <a:rPr lang="en-US" dirty="0">
                <a:solidFill>
                  <a:schemeClr val="tx1"/>
                </a:solidFill>
              </a:rPr>
              <a:t> .</a:t>
            </a:r>
          </a:p>
        </p:txBody>
      </p:sp>
      <p:pic>
        <p:nvPicPr>
          <p:cNvPr id="4" name="nVAbPPQERUI"/>
          <p:cNvPicPr>
            <a:picLocks noGrp="1" noRot="1" noChangeAspect="1"/>
          </p:cNvPicPr>
          <p:nvPr>
            <p:ph sz="quarter" idx="4294967295"/>
            <a:videoFile r:link="rId1"/>
          </p:nvPr>
        </p:nvPicPr>
        <p:blipFill rotWithShape="1">
          <a:blip r:embed="rId5"/>
          <a:srcRect l="-1" r="1103" b="-3408"/>
          <a:stretch/>
        </p:blipFill>
        <p:spPr>
          <a:xfrm>
            <a:off x="0" y="1335088"/>
            <a:ext cx="3263900" cy="2573337"/>
          </a:xfrm>
          <a:prstGeom prst="rect">
            <a:avLst/>
          </a:prstGeom>
        </p:spPr>
      </p:pic>
    </p:spTree>
    <p:extLst>
      <p:ext uri="{BB962C8B-B14F-4D97-AF65-F5344CB8AC3E}">
        <p14:creationId xmlns:p14="http://schemas.microsoft.com/office/powerpoint/2010/main" val="20399768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3" name="applause.wav"/>
          </p:stSnd>
        </p:sndAc>
      </p:transition>
    </mc:Choice>
    <mc:Fallback>
      <p:transition spd="slow">
        <p:fade/>
        <p:sndAc>
          <p:stSnd>
            <p:snd r:embed="rId3" name="applause.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0891" y="37214"/>
            <a:ext cx="8689976" cy="664535"/>
          </a:xfrm>
        </p:spPr>
        <p:txBody>
          <a:bodyPr>
            <a:normAutofit fontScale="90000"/>
          </a:bodyPr>
          <a:lstStyle/>
          <a:p>
            <a:r>
              <a:rPr lang="en-US" dirty="0"/>
              <a:t>Ratios &amp; proportions</a:t>
            </a:r>
          </a:p>
        </p:txBody>
      </p:sp>
      <p:sp>
        <p:nvSpPr>
          <p:cNvPr id="5" name="Subtitle 4"/>
          <p:cNvSpPr>
            <a:spLocks noGrp="1"/>
          </p:cNvSpPr>
          <p:nvPr>
            <p:ph type="subTitle" idx="1"/>
          </p:nvPr>
        </p:nvSpPr>
        <p:spPr>
          <a:xfrm>
            <a:off x="4572000" y="701749"/>
            <a:ext cx="7620000" cy="4316818"/>
          </a:xfrm>
        </p:spPr>
        <p:txBody>
          <a:bodyPr>
            <a:normAutofit/>
          </a:bodyPr>
          <a:lstStyle/>
          <a:p>
            <a:r>
              <a:rPr lang="en-US" dirty="0">
                <a:solidFill>
                  <a:schemeClr val="tx1"/>
                </a:solidFill>
              </a:rPr>
              <a:t>The agricultural use for the Pyrenees mountains is that you can grow plants. This information is from </a:t>
            </a:r>
            <a:r>
              <a:rPr lang="en-US" dirty="0">
                <a:solidFill>
                  <a:schemeClr val="tx1"/>
                </a:solidFill>
                <a:hlinkClick r:id="rId4"/>
              </a:rPr>
              <a:t>www.google.com</a:t>
            </a:r>
            <a:r>
              <a:rPr lang="en-US" dirty="0">
                <a:solidFill>
                  <a:schemeClr val="tx1"/>
                </a:solidFill>
              </a:rPr>
              <a:t> </a:t>
            </a:r>
          </a:p>
          <a:p>
            <a:r>
              <a:rPr lang="en-US" dirty="0">
                <a:solidFill>
                  <a:schemeClr val="tx1"/>
                </a:solidFill>
              </a:rPr>
              <a:t>Word problems</a:t>
            </a:r>
          </a:p>
          <a:p>
            <a:r>
              <a:rPr lang="en-US" dirty="0">
                <a:solidFill>
                  <a:schemeClr val="tx1"/>
                </a:solidFill>
              </a:rPr>
              <a:t>1. Timothy is doing a diorama on the Pyrenees and he is trying to make it life size and the actual length is 430km. Each day he built 1km his project. how many days did it take for timothy to build his diorama? ________________________ </a:t>
            </a:r>
          </a:p>
          <a:p>
            <a:r>
              <a:rPr lang="en-US" dirty="0">
                <a:solidFill>
                  <a:schemeClr val="tx1"/>
                </a:solidFill>
              </a:rPr>
              <a:t>2. Jeffery is trying to write as long as the Pyrenees mountains and he can write 24 words a second. It took him some years to do it. How many words did he write in 1,234 seconds?____________________________________________ </a:t>
            </a:r>
          </a:p>
        </p:txBody>
      </p:sp>
      <p:pic>
        <p:nvPicPr>
          <p:cNvPr id="4" name="HpdMJaKaXXc"/>
          <p:cNvPicPr>
            <a:picLocks noGrp="1" noRot="1" noChangeAspect="1"/>
          </p:cNvPicPr>
          <p:nvPr>
            <p:ph sz="quarter" idx="4294967295"/>
            <a:videoFile r:link="rId1"/>
          </p:nvPr>
        </p:nvPicPr>
        <p:blipFill>
          <a:blip r:embed="rId5"/>
          <a:stretch>
            <a:fillRect/>
          </a:stretch>
        </p:blipFill>
        <p:spPr>
          <a:xfrm>
            <a:off x="0" y="701675"/>
            <a:ext cx="4572000" cy="2571750"/>
          </a:xfrm>
          <a:prstGeom prst="rect">
            <a:avLst/>
          </a:prstGeom>
        </p:spPr>
      </p:pic>
    </p:spTree>
    <p:extLst>
      <p:ext uri="{BB962C8B-B14F-4D97-AF65-F5344CB8AC3E}">
        <p14:creationId xmlns:p14="http://schemas.microsoft.com/office/powerpoint/2010/main" val="28592594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3" name="applause.wav"/>
          </p:stSnd>
        </p:sndAc>
      </p:transition>
    </mc:Choice>
    <mc:Fallback>
      <p:transition spd="slow">
        <p:fade/>
        <p:sndAc>
          <p:stSnd>
            <p:snd r:embed="rId3" name="applause.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1" y="1"/>
            <a:ext cx="9498235" cy="850899"/>
          </a:xfrm>
        </p:spPr>
        <p:txBody>
          <a:bodyPr>
            <a:normAutofit fontScale="90000"/>
          </a:bodyPr>
          <a:lstStyle/>
          <a:p>
            <a:r>
              <a:rPr lang="en-US" dirty="0"/>
              <a:t> The formation of the Pyrenees </a:t>
            </a:r>
          </a:p>
        </p:txBody>
      </p:sp>
      <p:sp>
        <p:nvSpPr>
          <p:cNvPr id="5" name="Subtitle 4"/>
          <p:cNvSpPr>
            <a:spLocks noGrp="1"/>
          </p:cNvSpPr>
          <p:nvPr>
            <p:ph type="subTitle" idx="1"/>
          </p:nvPr>
        </p:nvSpPr>
        <p:spPr>
          <a:xfrm>
            <a:off x="3465513" y="850900"/>
            <a:ext cx="8689976" cy="2378075"/>
          </a:xfrm>
        </p:spPr>
        <p:txBody>
          <a:bodyPr/>
          <a:lstStyle/>
          <a:p>
            <a:r>
              <a:rPr lang="en-US" dirty="0">
                <a:solidFill>
                  <a:schemeClr val="tx1"/>
                </a:solidFill>
              </a:rPr>
              <a:t>The Pyrenees mountains was formed in 80 million years to 200 million years. The mountains were formed uniformitarianism. This mountain was formed in the tertiary period. It took a long for the mountain to form and it was also formed with strata's. I found this at </a:t>
            </a:r>
            <a:r>
              <a:rPr lang="en-US" dirty="0">
                <a:solidFill>
                  <a:schemeClr val="tx1"/>
                </a:solidFill>
                <a:hlinkClick r:id="rId3"/>
              </a:rPr>
              <a:t>www.youtube.com</a:t>
            </a:r>
            <a:r>
              <a:rPr lang="en-US" dirty="0">
                <a:solidFill>
                  <a:schemeClr val="tx1"/>
                </a:solidFill>
              </a:rPr>
              <a:t> . </a:t>
            </a:r>
          </a:p>
        </p:txBody>
      </p:sp>
      <p:pic>
        <p:nvPicPr>
          <p:cNvPr id="4" name="Content Placeholder 3"/>
          <p:cNvPicPr>
            <a:picLocks noGrp="1" noChangeAspect="1"/>
          </p:cNvPicPr>
          <p:nvPr>
            <p:ph sz="quarter" idx="4294967295"/>
          </p:nvPr>
        </p:nvPicPr>
        <p:blipFill>
          <a:blip r:embed="rId4"/>
          <a:stretch>
            <a:fillRect/>
          </a:stretch>
        </p:blipFill>
        <p:spPr>
          <a:xfrm>
            <a:off x="0" y="850900"/>
            <a:ext cx="3465513" cy="2378075"/>
          </a:xfrm>
        </p:spPr>
      </p:pic>
    </p:spTree>
    <p:extLst>
      <p:ext uri="{BB962C8B-B14F-4D97-AF65-F5344CB8AC3E}">
        <p14:creationId xmlns:p14="http://schemas.microsoft.com/office/powerpoint/2010/main" val="33070459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applause.wav"/>
          </p:stSnd>
        </p:sndAc>
      </p:transition>
    </mc:Choice>
    <mc:Fallback>
      <p:transition spd="slow">
        <p:fade/>
        <p:sndAc>
          <p:stSnd>
            <p:snd r:embed="rId2" name="applause.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2260" y="0"/>
            <a:ext cx="10260235" cy="889522"/>
          </a:xfrm>
        </p:spPr>
        <p:txBody>
          <a:bodyPr/>
          <a:lstStyle/>
          <a:p>
            <a:r>
              <a:rPr lang="en-US" dirty="0"/>
              <a:t>Additional notes &amp; research</a:t>
            </a:r>
          </a:p>
        </p:txBody>
      </p:sp>
      <p:sp>
        <p:nvSpPr>
          <p:cNvPr id="3" name="Content Placeholder 2"/>
          <p:cNvSpPr>
            <a:spLocks noGrp="1"/>
          </p:cNvSpPr>
          <p:nvPr>
            <p:ph type="subTitle" idx="1"/>
          </p:nvPr>
        </p:nvSpPr>
        <p:spPr>
          <a:xfrm>
            <a:off x="623961" y="1270590"/>
            <a:ext cx="3161230" cy="2876108"/>
          </a:xfrm>
        </p:spPr>
        <p:txBody>
          <a:bodyPr>
            <a:normAutofit fontScale="77500" lnSpcReduction="20000"/>
          </a:bodyPr>
          <a:lstStyle/>
          <a:p>
            <a:r>
              <a:rPr lang="en-US" dirty="0">
                <a:solidFill>
                  <a:schemeClr val="tx1"/>
                </a:solidFill>
              </a:rPr>
              <a:t>The Pyrenees mountains can stretch any where from 430km  and rising higher than 3,400m tall </a:t>
            </a:r>
          </a:p>
          <a:p>
            <a:r>
              <a:rPr lang="en-US" dirty="0">
                <a:solidFill>
                  <a:schemeClr val="tx1"/>
                </a:solidFill>
              </a:rPr>
              <a:t>The type of rock the Pyrenees mountains was formed by granite and gneiss</a:t>
            </a:r>
          </a:p>
          <a:p>
            <a:r>
              <a:rPr lang="en-US" dirty="0">
                <a:solidFill>
                  <a:schemeClr val="tx1"/>
                </a:solidFill>
              </a:rPr>
              <a:t>The highest point of the Pyrenees mountains is called the Pico de </a:t>
            </a:r>
            <a:r>
              <a:rPr lang="en-US" dirty="0" err="1">
                <a:solidFill>
                  <a:schemeClr val="tx1"/>
                </a:solidFill>
              </a:rPr>
              <a:t>aneto</a:t>
            </a:r>
            <a:r>
              <a:rPr lang="en-US" dirty="0">
                <a:solidFill>
                  <a:schemeClr val="tx1"/>
                </a:solidFill>
              </a:rPr>
              <a:t> </a:t>
            </a:r>
          </a:p>
          <a:p>
            <a:r>
              <a:rPr lang="en-US" dirty="0">
                <a:solidFill>
                  <a:schemeClr val="tx1"/>
                </a:solidFill>
              </a:rPr>
              <a:t>On a map the Pyrenees mountains is located between the Atlantic ocean and Mediterranean sea  </a:t>
            </a:r>
          </a:p>
        </p:txBody>
      </p:sp>
      <p:pic>
        <p:nvPicPr>
          <p:cNvPr id="4" name="Picture 3"/>
          <p:cNvPicPr>
            <a:picLocks noChangeAspect="1"/>
          </p:cNvPicPr>
          <p:nvPr/>
        </p:nvPicPr>
        <p:blipFill>
          <a:blip r:embed="rId3"/>
          <a:stretch>
            <a:fillRect/>
          </a:stretch>
        </p:blipFill>
        <p:spPr>
          <a:xfrm>
            <a:off x="6857999" y="889522"/>
            <a:ext cx="4446392" cy="4446392"/>
          </a:xfrm>
          <a:prstGeom prst="rect">
            <a:avLst/>
          </a:prstGeom>
        </p:spPr>
      </p:pic>
    </p:spTree>
    <p:extLst>
      <p:ext uri="{BB962C8B-B14F-4D97-AF65-F5344CB8AC3E}">
        <p14:creationId xmlns:p14="http://schemas.microsoft.com/office/powerpoint/2010/main" val="36287150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applause.wav"/>
          </p:stSnd>
        </p:sndAc>
      </p:transition>
    </mc:Choice>
    <mc:Fallback>
      <p:transition spd="slow">
        <p:fade/>
        <p:sndAc>
          <p:stSnd>
            <p:snd r:embed="rId2" name="applause.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a:t>
            </a:r>
          </a:p>
        </p:txBody>
      </p:sp>
      <p:sp>
        <p:nvSpPr>
          <p:cNvPr id="3" name="Content Placeholder 2"/>
          <p:cNvSpPr>
            <a:spLocks noGrp="1"/>
          </p:cNvSpPr>
          <p:nvPr>
            <p:ph idx="1"/>
          </p:nvPr>
        </p:nvSpPr>
        <p:spPr/>
        <p:txBody>
          <a:bodyPr/>
          <a:lstStyle/>
          <a:p>
            <a:r>
              <a:rPr lang="en-US" dirty="0">
                <a:solidFill>
                  <a:srgbClr val="00B0F0"/>
                </a:solidFill>
                <a:hlinkClick r:id="rId3"/>
              </a:rPr>
              <a:t>www.Encyclopedia.com</a:t>
            </a:r>
            <a:r>
              <a:rPr lang="en-US" dirty="0">
                <a:solidFill>
                  <a:srgbClr val="00B0F0"/>
                </a:solidFill>
              </a:rPr>
              <a:t>  </a:t>
            </a:r>
          </a:p>
          <a:p>
            <a:r>
              <a:rPr lang="en-US" dirty="0">
                <a:hlinkClick r:id="rId4"/>
              </a:rPr>
              <a:t>www.google.com</a:t>
            </a:r>
            <a:endParaRPr lang="en-US" dirty="0"/>
          </a:p>
          <a:p>
            <a:r>
              <a:rPr lang="en-US" dirty="0">
                <a:hlinkClick r:id="rId5"/>
              </a:rPr>
              <a:t>www.youtube.com</a:t>
            </a:r>
            <a:endParaRPr lang="en-US" dirty="0"/>
          </a:p>
          <a:p>
            <a:pPr marL="0" indent="0">
              <a:buNone/>
            </a:pPr>
            <a:endParaRPr lang="en-US" dirty="0">
              <a:solidFill>
                <a:srgbClr val="00B0F0"/>
              </a:solidFill>
            </a:endParaRPr>
          </a:p>
        </p:txBody>
      </p:sp>
      <p:pic>
        <p:nvPicPr>
          <p:cNvPr id="4" name="Picture 3"/>
          <p:cNvPicPr>
            <a:picLocks noChangeAspect="1"/>
          </p:cNvPicPr>
          <p:nvPr/>
        </p:nvPicPr>
        <p:blipFill>
          <a:blip r:embed="rId6"/>
          <a:stretch>
            <a:fillRect/>
          </a:stretch>
        </p:blipFill>
        <p:spPr>
          <a:xfrm>
            <a:off x="5880782" y="2523874"/>
            <a:ext cx="4686903" cy="3110541"/>
          </a:xfrm>
          <a:prstGeom prst="rect">
            <a:avLst/>
          </a:prstGeom>
        </p:spPr>
      </p:pic>
    </p:spTree>
    <p:extLst>
      <p:ext uri="{BB962C8B-B14F-4D97-AF65-F5344CB8AC3E}">
        <p14:creationId xmlns:p14="http://schemas.microsoft.com/office/powerpoint/2010/main" val="38188194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applause.wav"/>
          </p:stSnd>
        </p:sndAc>
      </p:transition>
    </mc:Choice>
    <mc:Fallback>
      <p:transition spd="slow">
        <p:fade/>
        <p:sndAc>
          <p:stSnd>
            <p:snd r:embed="rId2" name="applause.wav"/>
          </p:stSnd>
        </p:sndAc>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1154</TotalTime>
  <Words>356</Words>
  <Application>Microsoft Office PowerPoint</Application>
  <PresentationFormat>Widescreen</PresentationFormat>
  <Paragraphs>20</Paragraphs>
  <Slides>6</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2</vt:lpstr>
      <vt:lpstr>Quotable</vt:lpstr>
      <vt:lpstr>Pyrenees mountains</vt:lpstr>
      <vt:lpstr> the uses of trade in the Pyrenees</vt:lpstr>
      <vt:lpstr>Ratios &amp; proportions</vt:lpstr>
      <vt:lpstr> The formation of the Pyrenees </vt:lpstr>
      <vt:lpstr>Additional notes &amp; research</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Pyrenees mountains</dc:title>
  <dc:creator>Cam Family</dc:creator>
  <cp:lastModifiedBy>Cam Family</cp:lastModifiedBy>
  <cp:revision>19</cp:revision>
  <dcterms:created xsi:type="dcterms:W3CDTF">2016-10-16T01:49:35Z</dcterms:created>
  <dcterms:modified xsi:type="dcterms:W3CDTF">2016-10-16T21:03:58Z</dcterms:modified>
</cp:coreProperties>
</file>