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schemas.openxmlformats.org/officeDocument/2006/relationships/theme" Target="theme/theme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5" Type="http://schemas.openxmlformats.org/officeDocument/2006/relationships/slide" Target="slides/slide4.xml" /><Relationship Id="rId15" Type="http://schemas.openxmlformats.org/officeDocument/2006/relationships/slide" Target="slides/slide14.xml" /><Relationship Id="rId10" Type="http://schemas.openxmlformats.org/officeDocument/2006/relationships/slide" Target="slides/slide9.xml" /><Relationship Id="rId19"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tableStyles" Target="tableStyle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2/23/2017</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2/23/2017</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11.png" /><Relationship Id="rId1" Type="http://schemas.openxmlformats.org/officeDocument/2006/relationships/slideLayout" Target="../slideLayouts/slideLayout13.xml" /></Relationships>
</file>

<file path=ppt/slides/_rels/slide11.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13.xml" /></Relationships>
</file>

<file path=ppt/slides/_rels/slide12.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13.xml" /></Relationships>
</file>

<file path=ppt/slides/_rels/slide13.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13.xml" /></Relationships>
</file>

<file path=ppt/slides/_rels/slide14.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13.xml" /></Relationships>
</file>

<file path=ppt/slides/_rels/slide15.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13.xml" /></Relationships>
</file>

<file path=ppt/slides/_rels/slide16.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13.xml" /></Relationships>
</file>

<file path=ppt/slides/_rels/slide17.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13.xml" /></Relationships>
</file>

<file path=ppt/slides/_rels/slide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13.xml" /></Relationships>
</file>

<file path=ppt/slides/_rels/slide3.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13.xml" /></Relationships>
</file>

<file path=ppt/slides/_rels/slide4.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13.xml" /></Relationships>
</file>

<file path=ppt/slides/_rels/slide5.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13.xml" /></Relationships>
</file>

<file path=ppt/slides/_rels/slide6.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13.xml" /></Relationships>
</file>

<file path=ppt/slides/_rels/slide7.xml.rels><?xml version="1.0" encoding="UTF-8" standalone="yes"?>
<Relationships xmlns="http://schemas.openxmlformats.org/package/2006/relationships"><Relationship Id="rId2" Type="http://schemas.openxmlformats.org/officeDocument/2006/relationships/image" Target="../media/image8.png" /><Relationship Id="rId1" Type="http://schemas.openxmlformats.org/officeDocument/2006/relationships/slideLayout" Target="../slideLayouts/slideLayout13.xml" /></Relationships>
</file>

<file path=ppt/slides/_rels/slide8.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13.xml" /></Relationships>
</file>

<file path=ppt/slides/_rels/slide9.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13.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93372" y="0"/>
            <a:ext cx="5505710" cy="996803"/>
          </a:xfrm>
        </p:spPr>
        <p:txBody>
          <a:bodyPr/>
          <a:lstStyle/>
          <a:p>
            <a:r>
              <a:rPr lang="en-US"/>
              <a:t>Latian America</a:t>
            </a:r>
          </a:p>
        </p:txBody>
      </p:sp>
      <p:sp>
        <p:nvSpPr>
          <p:cNvPr id="3" name="Subtitle 2"/>
          <p:cNvSpPr>
            <a:spLocks noGrp="1"/>
          </p:cNvSpPr>
          <p:nvPr>
            <p:ph type="subTitle" idx="1"/>
          </p:nvPr>
        </p:nvSpPr>
        <p:spPr>
          <a:xfrm>
            <a:off x="-3361" y="6485861"/>
            <a:ext cx="3093372" cy="372139"/>
          </a:xfrm>
        </p:spPr>
        <p:txBody>
          <a:bodyPr>
            <a:normAutofit fontScale="92500" lnSpcReduction="10000"/>
          </a:bodyPr>
          <a:lstStyle/>
          <a:p>
            <a:r>
              <a:rPr lang="en-US"/>
              <a:t>By:Robert Lancaster</a:t>
            </a:r>
          </a:p>
        </p:txBody>
      </p:sp>
      <p:pic>
        <p:nvPicPr>
          <p:cNvPr id="4" name="Picture 4"/>
          <p:cNvPicPr>
            <a:picLocks noChangeAspect="1"/>
          </p:cNvPicPr>
          <p:nvPr/>
        </p:nvPicPr>
        <p:blipFill>
          <a:blip r:embed="rId2"/>
          <a:stretch>
            <a:fillRect/>
          </a:stretch>
        </p:blipFill>
        <p:spPr>
          <a:xfrm>
            <a:off x="2407628" y="1368941"/>
            <a:ext cx="6877198" cy="4028557"/>
          </a:xfrm>
          <a:prstGeom prst="rect">
            <a:avLst/>
          </a:prstGeom>
        </p:spPr>
      </p:pic>
    </p:spTree>
    <p:extLst>
      <p:ext uri="{BB962C8B-B14F-4D97-AF65-F5344CB8AC3E}">
        <p14:creationId xmlns:p14="http://schemas.microsoft.com/office/powerpoint/2010/main" val="2287356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581" y="0"/>
            <a:ext cx="2473658" cy="617393"/>
          </a:xfrm>
        </p:spPr>
        <p:txBody>
          <a:bodyPr/>
          <a:lstStyle/>
          <a:p>
            <a:r>
              <a:rPr lang="en-US"/>
              <a:t>Venezuela</a:t>
            </a:r>
          </a:p>
        </p:txBody>
      </p:sp>
      <p:sp>
        <p:nvSpPr>
          <p:cNvPr id="5" name="Text Placeholder 4"/>
          <p:cNvSpPr>
            <a:spLocks noGrp="1"/>
          </p:cNvSpPr>
          <p:nvPr>
            <p:ph type="body" idx="1"/>
          </p:nvPr>
        </p:nvSpPr>
        <p:spPr>
          <a:xfrm>
            <a:off x="0" y="1979632"/>
            <a:ext cx="7051112" cy="3630886"/>
          </a:xfrm>
        </p:spPr>
        <p:txBody>
          <a:bodyPr/>
          <a:lstStyle/>
          <a:p>
            <a:pPr marL="0" indent="0">
              <a:buNone/>
            </a:pPr>
            <a:r>
              <a:rPr lang="en-US"/>
              <a:t>Venezuela is a country  in the northern coast of south america with diverse natural attractions. Venezuela officially the bolivarian Republic located on the northern coast of south america. It was bordered by colombia on the west, Brazil on the south and Guyana on the east.Bolivia is a country in central south america, with a varied terrain spanning andes mountains, the atacame desert and amazon basin rainforest.</a:t>
            </a:r>
          </a:p>
        </p:txBody>
      </p:sp>
      <p:pic>
        <p:nvPicPr>
          <p:cNvPr id="6" name="Picture 6"/>
          <p:cNvPicPr>
            <a:picLocks noChangeAspect="1"/>
          </p:cNvPicPr>
          <p:nvPr/>
        </p:nvPicPr>
        <p:blipFill>
          <a:blip r:embed="rId2"/>
          <a:stretch>
            <a:fillRect/>
          </a:stretch>
        </p:blipFill>
        <p:spPr>
          <a:xfrm>
            <a:off x="7051113" y="1849820"/>
            <a:ext cx="5140888" cy="3760698"/>
          </a:xfrm>
          <a:prstGeom prst="rect">
            <a:avLst/>
          </a:prstGeom>
        </p:spPr>
      </p:pic>
    </p:spTree>
    <p:extLst>
      <p:ext uri="{BB962C8B-B14F-4D97-AF65-F5344CB8AC3E}">
        <p14:creationId xmlns:p14="http://schemas.microsoft.com/office/powerpoint/2010/main" val="1816777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3917" y="109052"/>
            <a:ext cx="2320985" cy="436208"/>
          </a:xfrm>
        </p:spPr>
        <p:txBody>
          <a:bodyPr>
            <a:normAutofit fontScale="90000"/>
          </a:bodyPr>
          <a:lstStyle/>
          <a:p>
            <a:r>
              <a:rPr lang="en-US"/>
              <a:t>Bolovia</a:t>
            </a:r>
          </a:p>
        </p:txBody>
      </p:sp>
      <p:sp>
        <p:nvSpPr>
          <p:cNvPr id="3" name="Text Placeholder 2"/>
          <p:cNvSpPr>
            <a:spLocks noGrp="1"/>
          </p:cNvSpPr>
          <p:nvPr>
            <p:ph type="body" idx="1"/>
          </p:nvPr>
        </p:nvSpPr>
        <p:spPr>
          <a:xfrm>
            <a:off x="0" y="2044723"/>
            <a:ext cx="6342275" cy="3538532"/>
          </a:xfrm>
        </p:spPr>
        <p:txBody>
          <a:bodyPr/>
          <a:lstStyle/>
          <a:p>
            <a:pPr marL="0" indent="0">
              <a:buNone/>
            </a:pPr>
            <a:r>
              <a:rPr lang="en-US"/>
              <a:t>Bolivia offcially known as the plurintional state of boliviaa is a landlocked  country located in western-central south america. It is bodered to the north and east by brazil,southwest by chile, and nrthwest by peru. Bolivia is geographically the largest state landloked country in the americas.</a:t>
            </a:r>
          </a:p>
        </p:txBody>
      </p:sp>
      <p:pic>
        <p:nvPicPr>
          <p:cNvPr id="4" name="Picture 4"/>
          <p:cNvPicPr>
            <a:picLocks noChangeAspect="1"/>
          </p:cNvPicPr>
          <p:nvPr/>
        </p:nvPicPr>
        <p:blipFill>
          <a:blip r:embed="rId2"/>
          <a:stretch>
            <a:fillRect/>
          </a:stretch>
        </p:blipFill>
        <p:spPr>
          <a:xfrm>
            <a:off x="6380444" y="2044723"/>
            <a:ext cx="5811556" cy="3787961"/>
          </a:xfrm>
          <a:prstGeom prst="rect">
            <a:avLst/>
          </a:prstGeom>
        </p:spPr>
      </p:pic>
    </p:spTree>
    <p:extLst>
      <p:ext uri="{BB962C8B-B14F-4D97-AF65-F5344CB8AC3E}">
        <p14:creationId xmlns:p14="http://schemas.microsoft.com/office/powerpoint/2010/main" val="367126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2414" y="0"/>
            <a:ext cx="1543991" cy="919671"/>
          </a:xfrm>
        </p:spPr>
        <p:txBody>
          <a:bodyPr/>
          <a:lstStyle/>
          <a:p>
            <a:r>
              <a:rPr lang="en-US"/>
              <a:t>Chile</a:t>
            </a:r>
          </a:p>
        </p:txBody>
      </p:sp>
      <p:sp>
        <p:nvSpPr>
          <p:cNvPr id="3" name="Text Placeholder 2"/>
          <p:cNvSpPr>
            <a:spLocks noGrp="1"/>
          </p:cNvSpPr>
          <p:nvPr>
            <p:ph type="body" idx="1"/>
          </p:nvPr>
        </p:nvSpPr>
        <p:spPr>
          <a:xfrm>
            <a:off x="0" y="2330984"/>
            <a:ext cx="5374442" cy="1840251"/>
          </a:xfrm>
        </p:spPr>
        <p:txBody>
          <a:bodyPr>
            <a:normAutofit lnSpcReduction="10000"/>
          </a:bodyPr>
          <a:lstStyle/>
          <a:p>
            <a:pPr marL="0" indent="0">
              <a:buNone/>
            </a:pPr>
            <a:r>
              <a:rPr lang="en-US"/>
              <a:t>Chile officially the republic of chile is a south american country occupying a long, narrow strip of land between the ades to the northeast andargentina to the east. The atacama desert in northern chile contains mineral wealth, pincipally copper.</a:t>
            </a:r>
          </a:p>
        </p:txBody>
      </p:sp>
      <p:pic>
        <p:nvPicPr>
          <p:cNvPr id="4" name="Picture 4"/>
          <p:cNvPicPr>
            <a:picLocks noChangeAspect="1"/>
          </p:cNvPicPr>
          <p:nvPr/>
        </p:nvPicPr>
        <p:blipFill>
          <a:blip r:embed="rId2"/>
          <a:stretch>
            <a:fillRect/>
          </a:stretch>
        </p:blipFill>
        <p:spPr>
          <a:xfrm>
            <a:off x="5629803" y="1908406"/>
            <a:ext cx="5634347" cy="3965171"/>
          </a:xfrm>
          <a:prstGeom prst="rect">
            <a:avLst/>
          </a:prstGeom>
        </p:spPr>
      </p:pic>
    </p:spTree>
    <p:extLst>
      <p:ext uri="{BB962C8B-B14F-4D97-AF65-F5344CB8AC3E}">
        <p14:creationId xmlns:p14="http://schemas.microsoft.com/office/powerpoint/2010/main" val="763209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9230" y="0"/>
            <a:ext cx="1530359" cy="592515"/>
          </a:xfrm>
        </p:spPr>
        <p:txBody>
          <a:bodyPr/>
          <a:lstStyle/>
          <a:p>
            <a:r>
              <a:rPr lang="en-US"/>
              <a:t>Brazil</a:t>
            </a:r>
          </a:p>
        </p:txBody>
      </p:sp>
      <p:sp>
        <p:nvSpPr>
          <p:cNvPr id="3" name="Text Placeholder 2"/>
          <p:cNvSpPr>
            <a:spLocks noGrp="1"/>
          </p:cNvSpPr>
          <p:nvPr>
            <p:ph type="body" idx="1"/>
          </p:nvPr>
        </p:nvSpPr>
        <p:spPr>
          <a:xfrm>
            <a:off x="0" y="2276458"/>
            <a:ext cx="5329230" cy="3306797"/>
          </a:xfrm>
        </p:spPr>
        <p:txBody>
          <a:bodyPr/>
          <a:lstStyle/>
          <a:p>
            <a:pPr marL="0" indent="0">
              <a:buNone/>
            </a:pPr>
            <a:r>
              <a:rPr lang="en-US"/>
              <a:t>Brazil officially the united mexican states is a federal republic in the southern half of north america.The flag is green, symbolic of Brazil’s lush fields and forests. Its primary feature is a large yellow diamond, symbolic of Brazil’s wealth in gold, and in its center floats a blue celestial globe.</a:t>
            </a:r>
          </a:p>
        </p:txBody>
      </p:sp>
      <p:pic>
        <p:nvPicPr>
          <p:cNvPr id="6" name="Picture 6"/>
          <p:cNvPicPr>
            <a:picLocks noChangeAspect="1"/>
          </p:cNvPicPr>
          <p:nvPr/>
        </p:nvPicPr>
        <p:blipFill>
          <a:blip r:embed="rId2"/>
          <a:stretch>
            <a:fillRect/>
          </a:stretch>
        </p:blipFill>
        <p:spPr>
          <a:xfrm>
            <a:off x="6138256" y="1334776"/>
            <a:ext cx="5482810" cy="4248479"/>
          </a:xfrm>
          <a:prstGeom prst="rect">
            <a:avLst/>
          </a:prstGeom>
        </p:spPr>
      </p:pic>
    </p:spTree>
    <p:extLst>
      <p:ext uri="{BB962C8B-B14F-4D97-AF65-F5344CB8AC3E}">
        <p14:creationId xmlns:p14="http://schemas.microsoft.com/office/powerpoint/2010/main" val="796314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0822" y="0"/>
            <a:ext cx="5347175" cy="804259"/>
          </a:xfrm>
        </p:spPr>
        <p:txBody>
          <a:bodyPr>
            <a:normAutofit fontScale="90000"/>
          </a:bodyPr>
          <a:lstStyle/>
          <a:p>
            <a:r>
              <a:rPr lang="en-US"/>
              <a:t>Sierra madre mountains</a:t>
            </a:r>
          </a:p>
        </p:txBody>
      </p:sp>
      <p:sp>
        <p:nvSpPr>
          <p:cNvPr id="3" name="Text Placeholder 2"/>
          <p:cNvSpPr>
            <a:spLocks noGrp="1"/>
          </p:cNvSpPr>
          <p:nvPr>
            <p:ph type="body" idx="1"/>
          </p:nvPr>
        </p:nvSpPr>
        <p:spPr>
          <a:xfrm>
            <a:off x="0" y="2262826"/>
            <a:ext cx="6655799" cy="3347692"/>
          </a:xfrm>
        </p:spPr>
        <p:txBody>
          <a:bodyPr/>
          <a:lstStyle/>
          <a:p>
            <a:pPr marL="0" indent="0">
              <a:buNone/>
            </a:pPr>
            <a:r>
              <a:rPr lang="en-US"/>
              <a:t>Sirra madre occidenta is a mountain range in northwest mexico and southern Arizona. Sierra madre oriental, a mountain range in northeastern mexico. The sirra madre ociental is part of ranges that form the western “backbone” north america, south america, central america, and antarctica.</a:t>
            </a:r>
          </a:p>
        </p:txBody>
      </p:sp>
      <p:pic>
        <p:nvPicPr>
          <p:cNvPr id="4" name="Picture 4"/>
          <p:cNvPicPr>
            <a:picLocks noChangeAspect="1"/>
          </p:cNvPicPr>
          <p:nvPr/>
        </p:nvPicPr>
        <p:blipFill>
          <a:blip r:embed="rId2"/>
          <a:stretch>
            <a:fillRect/>
          </a:stretch>
        </p:blipFill>
        <p:spPr>
          <a:xfrm>
            <a:off x="6474955" y="1865482"/>
            <a:ext cx="5893345" cy="4142380"/>
          </a:xfrm>
          <a:prstGeom prst="rect">
            <a:avLst/>
          </a:prstGeom>
        </p:spPr>
      </p:pic>
    </p:spTree>
    <p:extLst>
      <p:ext uri="{BB962C8B-B14F-4D97-AF65-F5344CB8AC3E}">
        <p14:creationId xmlns:p14="http://schemas.microsoft.com/office/powerpoint/2010/main" val="1559106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8171" y="0"/>
            <a:ext cx="3512478" cy="494198"/>
          </a:xfrm>
        </p:spPr>
        <p:txBody>
          <a:bodyPr>
            <a:normAutofit fontScale="90000"/>
          </a:bodyPr>
          <a:lstStyle/>
          <a:p>
            <a:r>
              <a:rPr lang="en-US"/>
              <a:t>Caribbean sea</a:t>
            </a:r>
          </a:p>
        </p:txBody>
      </p:sp>
      <p:sp>
        <p:nvSpPr>
          <p:cNvPr id="3" name="Text Placeholder 2"/>
          <p:cNvSpPr>
            <a:spLocks noGrp="1"/>
          </p:cNvSpPr>
          <p:nvPr>
            <p:ph type="body" idx="1"/>
          </p:nvPr>
        </p:nvSpPr>
        <p:spPr>
          <a:xfrm>
            <a:off x="0" y="2290089"/>
            <a:ext cx="5643436" cy="2966010"/>
          </a:xfrm>
        </p:spPr>
        <p:txBody>
          <a:bodyPr/>
          <a:lstStyle/>
          <a:p>
            <a:pPr marL="0" indent="0">
              <a:buNone/>
            </a:pPr>
            <a:r>
              <a:rPr lang="en-US"/>
              <a:t>The caribbean sea is a sea off the atlantic ocean in the tropics of the western hemisphere. It is bounded by mexico and central america to the west and southwest, to the north by the greater antills stating with cuba, to the east by the lesser antilles, and south by the north coast of south america.</a:t>
            </a:r>
          </a:p>
        </p:txBody>
      </p:sp>
      <p:pic>
        <p:nvPicPr>
          <p:cNvPr id="4" name="Picture 4"/>
          <p:cNvPicPr>
            <a:picLocks noChangeAspect="1"/>
          </p:cNvPicPr>
          <p:nvPr/>
        </p:nvPicPr>
        <p:blipFill>
          <a:blip r:embed="rId2"/>
          <a:stretch>
            <a:fillRect/>
          </a:stretch>
        </p:blipFill>
        <p:spPr>
          <a:xfrm>
            <a:off x="6597638" y="2290089"/>
            <a:ext cx="4693775" cy="3678910"/>
          </a:xfrm>
          <a:prstGeom prst="rect">
            <a:avLst/>
          </a:prstGeom>
        </p:spPr>
      </p:pic>
    </p:spTree>
    <p:extLst>
      <p:ext uri="{BB962C8B-B14F-4D97-AF65-F5344CB8AC3E}">
        <p14:creationId xmlns:p14="http://schemas.microsoft.com/office/powerpoint/2010/main" val="1974708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2790" y="0"/>
            <a:ext cx="3643239" cy="619778"/>
          </a:xfrm>
        </p:spPr>
        <p:txBody>
          <a:bodyPr/>
          <a:lstStyle/>
          <a:p>
            <a:r>
              <a:rPr lang="en-US"/>
              <a:t>Gulf of mexico</a:t>
            </a:r>
          </a:p>
        </p:txBody>
      </p:sp>
      <p:sp>
        <p:nvSpPr>
          <p:cNvPr id="3" name="Text Placeholder 2"/>
          <p:cNvSpPr>
            <a:spLocks noGrp="1"/>
          </p:cNvSpPr>
          <p:nvPr>
            <p:ph type="body" idx="1"/>
          </p:nvPr>
        </p:nvSpPr>
        <p:spPr>
          <a:xfrm>
            <a:off x="0" y="2126512"/>
            <a:ext cx="5783384" cy="3961108"/>
          </a:xfrm>
        </p:spPr>
        <p:txBody>
          <a:bodyPr/>
          <a:lstStyle/>
          <a:p>
            <a:pPr marL="0" indent="0">
              <a:buNone/>
            </a:pPr>
            <a:r>
              <a:rPr lang="en-US"/>
              <a:t>The gulf of mexico is an ocean basin largely surrounded by north american continent. It is bounded on the northeast, north and northwest by the gulf off coast of the united states, on the southwest and south by mexico, and on the southeast by cuba.</a:t>
            </a:r>
          </a:p>
        </p:txBody>
      </p:sp>
      <p:pic>
        <p:nvPicPr>
          <p:cNvPr id="4" name="Picture 4"/>
          <p:cNvPicPr>
            <a:picLocks noChangeAspect="1"/>
          </p:cNvPicPr>
          <p:nvPr/>
        </p:nvPicPr>
        <p:blipFill>
          <a:blip r:embed="rId2"/>
          <a:stretch>
            <a:fillRect/>
          </a:stretch>
        </p:blipFill>
        <p:spPr>
          <a:xfrm>
            <a:off x="6337958" y="1935670"/>
            <a:ext cx="5589591" cy="3624383"/>
          </a:xfrm>
          <a:prstGeom prst="rect">
            <a:avLst/>
          </a:prstGeom>
        </p:spPr>
      </p:pic>
    </p:spTree>
    <p:extLst>
      <p:ext uri="{BB962C8B-B14F-4D97-AF65-F5344CB8AC3E}">
        <p14:creationId xmlns:p14="http://schemas.microsoft.com/office/powerpoint/2010/main" val="2160086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685" y="0"/>
            <a:ext cx="3561450" cy="606147"/>
          </a:xfrm>
        </p:spPr>
        <p:txBody>
          <a:bodyPr/>
          <a:lstStyle/>
          <a:p>
            <a:r>
              <a:rPr lang="en-US"/>
              <a:t>Panama canal</a:t>
            </a:r>
          </a:p>
        </p:txBody>
      </p:sp>
      <p:sp>
        <p:nvSpPr>
          <p:cNvPr id="3" name="Text Placeholder 2"/>
          <p:cNvSpPr>
            <a:spLocks noGrp="1"/>
          </p:cNvSpPr>
          <p:nvPr>
            <p:ph type="body" idx="1"/>
          </p:nvPr>
        </p:nvSpPr>
        <p:spPr>
          <a:xfrm>
            <a:off x="0" y="2426404"/>
            <a:ext cx="6628536" cy="3252271"/>
          </a:xfrm>
        </p:spPr>
        <p:txBody>
          <a:bodyPr/>
          <a:lstStyle/>
          <a:p>
            <a:pPr marL="0" indent="0">
              <a:buNone/>
            </a:pPr>
            <a:r>
              <a:rPr lang="en-US"/>
              <a:t>The panama canal is an artifical 48 mile waterway in panama that connects the atlantic oceaan woth the pacific ocean. The canal cuts acroos the isthmus of panama and is a key condult for international maritime trade. The expande canal began commerdal operation on june 26 , 2016. The new locks alloco transit of larger, post panamax ships, copable of handling more cargo.</a:t>
            </a:r>
          </a:p>
        </p:txBody>
      </p:sp>
      <p:pic>
        <p:nvPicPr>
          <p:cNvPr id="6" name="Picture 6"/>
          <p:cNvPicPr>
            <a:picLocks noChangeAspect="1"/>
          </p:cNvPicPr>
          <p:nvPr/>
        </p:nvPicPr>
        <p:blipFill>
          <a:blip r:embed="rId2"/>
          <a:stretch>
            <a:fillRect/>
          </a:stretch>
        </p:blipFill>
        <p:spPr>
          <a:xfrm>
            <a:off x="6747585" y="1481769"/>
            <a:ext cx="5198140" cy="4196906"/>
          </a:xfrm>
          <a:prstGeom prst="rect">
            <a:avLst/>
          </a:prstGeom>
        </p:spPr>
      </p:pic>
    </p:spTree>
    <p:extLst>
      <p:ext uri="{BB962C8B-B14F-4D97-AF65-F5344CB8AC3E}">
        <p14:creationId xmlns:p14="http://schemas.microsoft.com/office/powerpoint/2010/main" val="1686933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14" y="0"/>
            <a:ext cx="5091925" cy="518337"/>
          </a:xfrm>
        </p:spPr>
        <p:txBody>
          <a:bodyPr>
            <a:normAutofit fontScale="90000"/>
          </a:bodyPr>
          <a:lstStyle/>
          <a:p>
            <a:r>
              <a:rPr lang="en-US"/>
              <a:t>AMAZON RAINFOREST</a:t>
            </a:r>
          </a:p>
        </p:txBody>
      </p:sp>
      <p:sp>
        <p:nvSpPr>
          <p:cNvPr id="3" name="Content Placeholder 2"/>
          <p:cNvSpPr>
            <a:spLocks noGrp="1"/>
          </p:cNvSpPr>
          <p:nvPr>
            <p:ph type="body" idx="1"/>
          </p:nvPr>
        </p:nvSpPr>
        <p:spPr>
          <a:xfrm>
            <a:off x="0" y="2542955"/>
            <a:ext cx="7328233" cy="3291320"/>
          </a:xfrm>
        </p:spPr>
        <p:txBody>
          <a:bodyPr/>
          <a:lstStyle/>
          <a:p>
            <a:pPr marL="0" indent="0">
              <a:buNone/>
            </a:pPr>
            <a:r>
              <a:rPr lang="en-US"/>
              <a:t>The amazon rainforst covering much of northwestern Brazil and extending into  colombia, Peru and other south america countries, is the world’s largest tropical rainforest, famed for it’s biodiversity. It’s crisscrossed by thousands of rivers, including the powerful amazom. Cattle ranching is the leading cause of deforestation in the amazon rainforest.In Brazil, this has been the case since at least the 1970s. The government figures attributed 38 percent of deforestation from 1966-1975 to brgescale cattle ranching. </a:t>
            </a:r>
          </a:p>
        </p:txBody>
      </p:sp>
      <p:pic>
        <p:nvPicPr>
          <p:cNvPr id="4" name="Picture 4"/>
          <p:cNvPicPr>
            <a:picLocks noChangeAspect="1"/>
          </p:cNvPicPr>
          <p:nvPr/>
        </p:nvPicPr>
        <p:blipFill>
          <a:blip r:embed="rId2"/>
          <a:stretch>
            <a:fillRect/>
          </a:stretch>
        </p:blipFill>
        <p:spPr>
          <a:xfrm>
            <a:off x="7328233" y="1991788"/>
            <a:ext cx="4863767" cy="3842487"/>
          </a:xfrm>
          <a:prstGeom prst="rect">
            <a:avLst/>
          </a:prstGeom>
        </p:spPr>
      </p:pic>
    </p:spTree>
    <p:extLst>
      <p:ext uri="{BB962C8B-B14F-4D97-AF65-F5344CB8AC3E}">
        <p14:creationId xmlns:p14="http://schemas.microsoft.com/office/powerpoint/2010/main" val="1588704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388" y="0"/>
            <a:ext cx="3377425" cy="624663"/>
          </a:xfrm>
        </p:spPr>
        <p:txBody>
          <a:bodyPr/>
          <a:lstStyle/>
          <a:p>
            <a:r>
              <a:rPr lang="en-US"/>
              <a:t>Amazon river</a:t>
            </a:r>
          </a:p>
        </p:txBody>
      </p:sp>
      <p:sp>
        <p:nvSpPr>
          <p:cNvPr id="3" name="Text Placeholder 2"/>
          <p:cNvSpPr>
            <a:spLocks noGrp="1"/>
          </p:cNvSpPr>
          <p:nvPr>
            <p:ph type="body" idx="1"/>
          </p:nvPr>
        </p:nvSpPr>
        <p:spPr>
          <a:xfrm>
            <a:off x="482100" y="1741081"/>
            <a:ext cx="5665700" cy="4425803"/>
          </a:xfrm>
        </p:spPr>
        <p:txBody>
          <a:bodyPr/>
          <a:lstStyle/>
          <a:p>
            <a:pPr marL="0" indent="0">
              <a:buNone/>
            </a:pPr>
            <a:r>
              <a:rPr lang="en-US"/>
              <a:t>The amazon basin,the largest in the world, covers about 40 percent of south america. It flows from west to east, from lquitos in Peru, acroos brazil to the Atlantic.The amazon river is located in south america. It runs though Guyana, Ecuador, Venezuela, Bolive, brazil colombia and peru. The largest city along the amazon river is manaus.</a:t>
            </a:r>
          </a:p>
          <a:p>
            <a:pPr marL="0" indent="0">
              <a:buNone/>
            </a:pPr>
            <a:endParaRPr lang="en-US"/>
          </a:p>
        </p:txBody>
      </p:sp>
      <p:pic>
        <p:nvPicPr>
          <p:cNvPr id="4" name="Picture 4"/>
          <p:cNvPicPr>
            <a:picLocks noChangeAspect="1"/>
          </p:cNvPicPr>
          <p:nvPr/>
        </p:nvPicPr>
        <p:blipFill>
          <a:blip r:embed="rId2"/>
          <a:stretch>
            <a:fillRect/>
          </a:stretch>
        </p:blipFill>
        <p:spPr>
          <a:xfrm>
            <a:off x="7123813" y="1741081"/>
            <a:ext cx="4905517" cy="3379016"/>
          </a:xfrm>
          <a:prstGeom prst="rect">
            <a:avLst/>
          </a:prstGeom>
        </p:spPr>
      </p:pic>
    </p:spTree>
    <p:extLst>
      <p:ext uri="{BB962C8B-B14F-4D97-AF65-F5344CB8AC3E}">
        <p14:creationId xmlns:p14="http://schemas.microsoft.com/office/powerpoint/2010/main" val="2073934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7668" y="0"/>
            <a:ext cx="3736274" cy="457903"/>
          </a:xfrm>
        </p:spPr>
        <p:txBody>
          <a:bodyPr>
            <a:normAutofit fontScale="90000"/>
          </a:bodyPr>
          <a:lstStyle/>
          <a:p>
            <a:r>
              <a:rPr lang="en-US"/>
              <a:t>Atacama desert</a:t>
            </a:r>
          </a:p>
        </p:txBody>
      </p:sp>
      <p:sp>
        <p:nvSpPr>
          <p:cNvPr id="3" name="Text Placeholder 2"/>
          <p:cNvSpPr>
            <a:spLocks noGrp="1"/>
          </p:cNvSpPr>
          <p:nvPr>
            <p:ph type="body" idx="1"/>
          </p:nvPr>
        </p:nvSpPr>
        <p:spPr>
          <a:xfrm>
            <a:off x="437003" y="1741083"/>
            <a:ext cx="5533587" cy="2950534"/>
          </a:xfrm>
        </p:spPr>
        <p:txBody>
          <a:bodyPr/>
          <a:lstStyle/>
          <a:p>
            <a:pPr marL="0" indent="0">
              <a:buNone/>
            </a:pPr>
            <a:r>
              <a:rPr lang="en-US"/>
              <a:t>The atacama desert is a plateau in south america, covering a 1,000 kilo which is 600 mi strip of land on the pacific coast,west of the andas mountains. The atacama is between two mountain chains the chilean coast range of suffcient height to prevent moisture advection from either the pacific or the atlantic oceans, a two-sided rain shadow.</a:t>
            </a:r>
          </a:p>
        </p:txBody>
      </p:sp>
      <p:pic>
        <p:nvPicPr>
          <p:cNvPr id="4" name="Picture 4"/>
          <p:cNvPicPr>
            <a:picLocks noChangeAspect="1"/>
          </p:cNvPicPr>
          <p:nvPr/>
        </p:nvPicPr>
        <p:blipFill>
          <a:blip r:embed="rId2"/>
          <a:stretch>
            <a:fillRect/>
          </a:stretch>
        </p:blipFill>
        <p:spPr>
          <a:xfrm>
            <a:off x="6666705" y="1217180"/>
            <a:ext cx="4933689" cy="3474437"/>
          </a:xfrm>
          <a:prstGeom prst="rect">
            <a:avLst/>
          </a:prstGeom>
        </p:spPr>
      </p:pic>
    </p:spTree>
    <p:extLst>
      <p:ext uri="{BB962C8B-B14F-4D97-AF65-F5344CB8AC3E}">
        <p14:creationId xmlns:p14="http://schemas.microsoft.com/office/powerpoint/2010/main" val="4022561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4214" y="0"/>
            <a:ext cx="1835704" cy="497776"/>
          </a:xfrm>
        </p:spPr>
        <p:txBody>
          <a:bodyPr>
            <a:normAutofit fontScale="90000"/>
          </a:bodyPr>
          <a:lstStyle/>
          <a:p>
            <a:r>
              <a:rPr lang="en-US"/>
              <a:t>Mexico</a:t>
            </a:r>
          </a:p>
        </p:txBody>
      </p:sp>
      <p:sp>
        <p:nvSpPr>
          <p:cNvPr id="3" name="Text Placeholder 2"/>
          <p:cNvSpPr>
            <a:spLocks noGrp="1"/>
          </p:cNvSpPr>
          <p:nvPr>
            <p:ph type="body" idx="1"/>
          </p:nvPr>
        </p:nvSpPr>
        <p:spPr>
          <a:xfrm>
            <a:off x="296259" y="1997694"/>
            <a:ext cx="6178696" cy="3803665"/>
          </a:xfrm>
        </p:spPr>
        <p:txBody>
          <a:bodyPr/>
          <a:lstStyle/>
          <a:p>
            <a:pPr marL="0" indent="0">
              <a:buNone/>
            </a:pPr>
            <a:r>
              <a:rPr lang="en-US"/>
              <a:t>Mexico the united  mexican states is a federal republic in the southern half of North America. It is bardered to the north to the south and west by the pacific ocean to the southeast by guatemala, belize, and the caribbean sea, and to the Gulf of Mexico. Mexico is the sixth largest country in the Americans by total area and the 13</a:t>
            </a:r>
            <a:r>
              <a:rPr lang="en-US" baseline="30000"/>
              <a:t>th</a:t>
            </a:r>
            <a:r>
              <a:rPr lang="en-US"/>
              <a:t> largest independent nation in the world</a:t>
            </a:r>
          </a:p>
        </p:txBody>
      </p:sp>
      <p:pic>
        <p:nvPicPr>
          <p:cNvPr id="4" name="Picture 4"/>
          <p:cNvPicPr>
            <a:picLocks noChangeAspect="1"/>
          </p:cNvPicPr>
          <p:nvPr/>
        </p:nvPicPr>
        <p:blipFill>
          <a:blip r:embed="rId2"/>
          <a:stretch>
            <a:fillRect/>
          </a:stretch>
        </p:blipFill>
        <p:spPr>
          <a:xfrm>
            <a:off x="6584007" y="1725065"/>
            <a:ext cx="5720226" cy="3664623"/>
          </a:xfrm>
          <a:prstGeom prst="rect">
            <a:avLst/>
          </a:prstGeom>
        </p:spPr>
      </p:pic>
    </p:spTree>
    <p:extLst>
      <p:ext uri="{BB962C8B-B14F-4D97-AF65-F5344CB8AC3E}">
        <p14:creationId xmlns:p14="http://schemas.microsoft.com/office/powerpoint/2010/main" val="2011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6850" y="93035"/>
            <a:ext cx="1686665" cy="704408"/>
          </a:xfrm>
        </p:spPr>
        <p:txBody>
          <a:bodyPr/>
          <a:lstStyle/>
          <a:p>
            <a:r>
              <a:rPr lang="en-US"/>
              <a:t>Cuba</a:t>
            </a:r>
          </a:p>
        </p:txBody>
      </p:sp>
      <p:sp>
        <p:nvSpPr>
          <p:cNvPr id="3" name="Text Placeholder 2"/>
          <p:cNvSpPr>
            <a:spLocks noGrp="1"/>
          </p:cNvSpPr>
          <p:nvPr>
            <p:ph type="body" idx="1"/>
          </p:nvPr>
        </p:nvSpPr>
        <p:spPr>
          <a:xfrm>
            <a:off x="453816" y="1967023"/>
            <a:ext cx="5919699" cy="3670758"/>
          </a:xfrm>
        </p:spPr>
        <p:txBody>
          <a:bodyPr/>
          <a:lstStyle/>
          <a:p>
            <a:pPr marL="0" indent="0">
              <a:buNone/>
            </a:pPr>
            <a:r>
              <a:rPr lang="en-US"/>
              <a:t>Cuba is located in the northern caribbean where the caribbean sea, the Gulf of Mexico, and the Athntic Ocean meet. Cuba is south of both thhe U.s, florida and the Bahamas ,west of Haiti and north of Jamaic. Cuba is the Largest island in the  caribbean.Cuba,also called the key to the Gulf, is the largest island of the west indies and one of the largest in the world</a:t>
            </a:r>
          </a:p>
        </p:txBody>
      </p:sp>
      <p:pic>
        <p:nvPicPr>
          <p:cNvPr id="4" name="Picture 4"/>
          <p:cNvPicPr>
            <a:picLocks noChangeAspect="1"/>
          </p:cNvPicPr>
          <p:nvPr/>
        </p:nvPicPr>
        <p:blipFill>
          <a:blip r:embed="rId2"/>
          <a:stretch>
            <a:fillRect/>
          </a:stretch>
        </p:blipFill>
        <p:spPr>
          <a:xfrm>
            <a:off x="6373515" y="1853895"/>
            <a:ext cx="5818485" cy="3897013"/>
          </a:xfrm>
          <a:prstGeom prst="rect">
            <a:avLst/>
          </a:prstGeom>
        </p:spPr>
      </p:pic>
    </p:spTree>
    <p:extLst>
      <p:ext uri="{BB962C8B-B14F-4D97-AF65-F5344CB8AC3E}">
        <p14:creationId xmlns:p14="http://schemas.microsoft.com/office/powerpoint/2010/main" val="1733650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9784" y="-119616"/>
            <a:ext cx="1769251" cy="564229"/>
          </a:xfrm>
        </p:spPr>
        <p:txBody>
          <a:bodyPr>
            <a:normAutofit fontScale="90000"/>
          </a:bodyPr>
          <a:lstStyle/>
          <a:p>
            <a:r>
              <a:rPr lang="en-US"/>
              <a:t>Haiti</a:t>
            </a:r>
          </a:p>
        </p:txBody>
      </p:sp>
      <p:sp>
        <p:nvSpPr>
          <p:cNvPr id="3" name="Text Placeholder 2"/>
          <p:cNvSpPr>
            <a:spLocks noGrp="1"/>
          </p:cNvSpPr>
          <p:nvPr>
            <p:ph type="body" idx="1"/>
          </p:nvPr>
        </p:nvSpPr>
        <p:spPr>
          <a:xfrm>
            <a:off x="271552" y="2291793"/>
            <a:ext cx="4938232" cy="3046095"/>
          </a:xfrm>
        </p:spPr>
        <p:txBody>
          <a:bodyPr/>
          <a:lstStyle/>
          <a:p>
            <a:pPr marL="0" indent="0">
              <a:buNone/>
            </a:pPr>
            <a:r>
              <a:rPr lang="en-US"/>
              <a:t>Haitii is a caribbean country that shares the island of hispaniola with the dominican republic to its east. As a former french colony, the blue and red colors are modeled after the french tricolore.</a:t>
            </a:r>
          </a:p>
        </p:txBody>
      </p:sp>
      <p:pic>
        <p:nvPicPr>
          <p:cNvPr id="4" name="Picture 4"/>
          <p:cNvPicPr>
            <a:picLocks noChangeAspect="1"/>
          </p:cNvPicPr>
          <p:nvPr/>
        </p:nvPicPr>
        <p:blipFill>
          <a:blip r:embed="rId2"/>
          <a:stretch>
            <a:fillRect/>
          </a:stretch>
        </p:blipFill>
        <p:spPr>
          <a:xfrm>
            <a:off x="5370804" y="1920859"/>
            <a:ext cx="5797925" cy="3787961"/>
          </a:xfrm>
          <a:prstGeom prst="rect">
            <a:avLst/>
          </a:prstGeom>
        </p:spPr>
      </p:pic>
    </p:spTree>
    <p:extLst>
      <p:ext uri="{BB962C8B-B14F-4D97-AF65-F5344CB8AC3E}">
        <p14:creationId xmlns:p14="http://schemas.microsoft.com/office/powerpoint/2010/main" val="3287397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0744" y="0"/>
            <a:ext cx="2367332" cy="564229"/>
          </a:xfrm>
        </p:spPr>
        <p:txBody>
          <a:bodyPr>
            <a:normAutofit fontScale="90000"/>
          </a:bodyPr>
          <a:lstStyle/>
          <a:p>
            <a:r>
              <a:rPr lang="en-US"/>
              <a:t>Panama</a:t>
            </a:r>
          </a:p>
        </p:txBody>
      </p:sp>
      <p:sp>
        <p:nvSpPr>
          <p:cNvPr id="3" name="Text Placeholder 2"/>
          <p:cNvSpPr>
            <a:spLocks noGrp="1"/>
          </p:cNvSpPr>
          <p:nvPr>
            <p:ph type="body" idx="1"/>
          </p:nvPr>
        </p:nvSpPr>
        <p:spPr>
          <a:xfrm>
            <a:off x="0" y="1858994"/>
            <a:ext cx="6942060" cy="3710630"/>
          </a:xfrm>
        </p:spPr>
        <p:txBody>
          <a:bodyPr/>
          <a:lstStyle/>
          <a:p>
            <a:pPr marL="0" indent="0">
              <a:buNone/>
            </a:pPr>
            <a:r>
              <a:rPr lang="en-US"/>
              <a:t>Panama is a country on the isthmus linking central and south ameruca. The panama canel, a famous feat of human engineering, cuts through its center, linking the atlantic and pacific oceans to create an shipping route. Panama, officially called the republic of Panama, is a country usually considered to be entirely in north america or centrak america. It is bordered by costa Rica to the west and colombia to the southeast</a:t>
            </a:r>
          </a:p>
        </p:txBody>
      </p:sp>
      <p:pic>
        <p:nvPicPr>
          <p:cNvPr id="4" name="Picture 4"/>
          <p:cNvPicPr>
            <a:picLocks noChangeAspect="1"/>
          </p:cNvPicPr>
          <p:nvPr/>
        </p:nvPicPr>
        <p:blipFill>
          <a:blip r:embed="rId2"/>
          <a:stretch>
            <a:fillRect/>
          </a:stretch>
        </p:blipFill>
        <p:spPr>
          <a:xfrm>
            <a:off x="7511857" y="1526727"/>
            <a:ext cx="4680143" cy="3774330"/>
          </a:xfrm>
          <a:prstGeom prst="rect">
            <a:avLst/>
          </a:prstGeom>
        </p:spPr>
      </p:pic>
    </p:spTree>
    <p:extLst>
      <p:ext uri="{BB962C8B-B14F-4D97-AF65-F5344CB8AC3E}">
        <p14:creationId xmlns:p14="http://schemas.microsoft.com/office/powerpoint/2010/main" val="3081585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0872" y="0"/>
            <a:ext cx="2447076" cy="497775"/>
          </a:xfrm>
        </p:spPr>
        <p:txBody>
          <a:bodyPr>
            <a:normAutofit fontScale="90000"/>
          </a:bodyPr>
          <a:lstStyle/>
          <a:p>
            <a:r>
              <a:rPr lang="en-US"/>
              <a:t>Colombia</a:t>
            </a:r>
          </a:p>
        </p:txBody>
      </p:sp>
      <p:sp>
        <p:nvSpPr>
          <p:cNvPr id="3" name="Text Placeholder 2"/>
          <p:cNvSpPr>
            <a:spLocks noGrp="1"/>
          </p:cNvSpPr>
          <p:nvPr>
            <p:ph type="body" idx="1"/>
          </p:nvPr>
        </p:nvSpPr>
        <p:spPr>
          <a:xfrm>
            <a:off x="0" y="2381080"/>
            <a:ext cx="5524386" cy="2662569"/>
          </a:xfrm>
        </p:spPr>
        <p:txBody>
          <a:bodyPr/>
          <a:lstStyle/>
          <a:p>
            <a:pPr marL="0" indent="0">
              <a:buNone/>
            </a:pPr>
            <a:r>
              <a:rPr lang="en-US"/>
              <a:t>Colombia is a country at the northern trip pf south america. It’s land scape is mared by rainforestes, Andes mountains and numerous coffee plantations. Cartagena, on the caribbean coast, has a walled colonial old town a 16</a:t>
            </a:r>
            <a:r>
              <a:rPr lang="en-US" baseline="30000"/>
              <a:t>th</a:t>
            </a:r>
            <a:r>
              <a:rPr lang="en-US"/>
              <a:t> country castle and nearby cural reefs</a:t>
            </a:r>
          </a:p>
        </p:txBody>
      </p:sp>
      <p:pic>
        <p:nvPicPr>
          <p:cNvPr id="4" name="Picture 4"/>
          <p:cNvPicPr>
            <a:picLocks noChangeAspect="1"/>
          </p:cNvPicPr>
          <p:nvPr/>
        </p:nvPicPr>
        <p:blipFill>
          <a:blip r:embed="rId2"/>
          <a:stretch>
            <a:fillRect/>
          </a:stretch>
        </p:blipFill>
        <p:spPr>
          <a:xfrm>
            <a:off x="5524386" y="1866093"/>
            <a:ext cx="5634347" cy="3692541"/>
          </a:xfrm>
          <a:prstGeom prst="rect">
            <a:avLst/>
          </a:prstGeom>
        </p:spPr>
      </p:pic>
    </p:spTree>
    <p:extLst>
      <p:ext uri="{BB962C8B-B14F-4D97-AF65-F5344CB8AC3E}">
        <p14:creationId xmlns:p14="http://schemas.microsoft.com/office/powerpoint/2010/main" val="5642013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0</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Mesh</vt:lpstr>
      <vt:lpstr>Latian America</vt:lpstr>
      <vt:lpstr>AMAZON RAINFOREST</vt:lpstr>
      <vt:lpstr>Amazon river</vt:lpstr>
      <vt:lpstr>Atacama desert</vt:lpstr>
      <vt:lpstr>Mexico</vt:lpstr>
      <vt:lpstr>Cuba</vt:lpstr>
      <vt:lpstr>Haiti</vt:lpstr>
      <vt:lpstr>Panama</vt:lpstr>
      <vt:lpstr>Colombia</vt:lpstr>
      <vt:lpstr>Venezuela</vt:lpstr>
      <vt:lpstr>Bolovia</vt:lpstr>
      <vt:lpstr>Chile</vt:lpstr>
      <vt:lpstr>Brazil</vt:lpstr>
      <vt:lpstr>Sierra madre mountains</vt:lpstr>
      <vt:lpstr>Caribbean sea</vt:lpstr>
      <vt:lpstr>Gulf of mexico</vt:lpstr>
      <vt:lpstr>Panama canal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Latian America</dc:title>
  <cp:revision>3</cp:revision>
  <dcterms:modified xsi:type="dcterms:W3CDTF">2017-02-24T00:50:24Z</dcterms:modified>
</cp:coreProperties>
</file>