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The nile 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Caleb Hepburn  7B  </a:t>
            </a:r>
          </a:p>
        </p:txBody>
      </p:sp>
    </p:spTree>
    <p:extLst>
      <p:ext uri="{BB962C8B-B14F-4D97-AF65-F5344CB8AC3E}">
        <p14:creationId xmlns:p14="http://schemas.microsoft.com/office/powerpoint/2010/main" val="28632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Landforms  and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25" y="1691352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The location of the nile river is northern africa.</a:t>
            </a:r>
          </a:p>
          <a:p>
            <a:r>
              <a:rPr lang="en-US"/>
              <a:t>A very vital use for the nile river is flooding it creates a firtile green valley.</a:t>
            </a:r>
          </a:p>
          <a:p>
            <a:r>
              <a:rPr lang="en-US"/>
              <a:t>The river runs through Egypt,Tanzania, Uganda and Rwanda </a:t>
            </a:r>
          </a:p>
          <a:p>
            <a:r>
              <a:rPr lang="en-US"/>
              <a:t>When the nile river floods and creates a firtile valley the crops grown in the valley are used to trade and sell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753" y="3806669"/>
            <a:ext cx="5197152" cy="265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0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Ratios and proportions 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nile river is  4,258 miles long whats half the length of the nile river </a:t>
            </a:r>
          </a:p>
          <a:p>
            <a:r>
              <a:rPr lang="en-US"/>
              <a:t>2,129</a:t>
            </a:r>
          </a:p>
          <a:p>
            <a:endParaRPr lang="en-US"/>
          </a:p>
          <a:p>
            <a:r>
              <a:rPr lang="en-US"/>
              <a:t>If the nile river is 2 miles wide how long is it in meters</a:t>
            </a:r>
          </a:p>
          <a:p>
            <a:endParaRPr lang="en-US"/>
          </a:p>
          <a:p>
            <a:r>
              <a:rPr lang="en-US"/>
              <a:t>2.8 kilometers </a:t>
            </a:r>
          </a:p>
        </p:txBody>
      </p:sp>
    </p:spTree>
    <p:extLst>
      <p:ext uri="{BB962C8B-B14F-4D97-AF65-F5344CB8AC3E}">
        <p14:creationId xmlns:p14="http://schemas.microsoft.com/office/powerpoint/2010/main" val="276276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nile river was formed though the joing of the white nile and the blue nile</a:t>
            </a:r>
          </a:p>
          <a:p>
            <a:r>
              <a:rPr lang="en-US"/>
              <a:t>The nile river emptys in to the medaterin  sea</a:t>
            </a:r>
          </a:p>
          <a:p>
            <a:r>
              <a:rPr lang="en-US"/>
              <a:t>The nile was created ancient times and is to my knowledge still unknown </a:t>
            </a:r>
          </a:p>
          <a:p>
            <a:r>
              <a:rPr lang="en-US"/>
              <a:t>Like I said in first slide the nile runs through several countries before joining together  and becoming the main nile river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8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and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 nile weathers and erodes rocks and other minerals in and close to the river </a:t>
            </a:r>
          </a:p>
          <a:p>
            <a:r>
              <a:rPr lang="en-US"/>
              <a:t> </a:t>
            </a:r>
            <a:r>
              <a:rPr lang="en-US" u="sng"/>
              <a:t>The nile benefits living thing by providing drinking water and water for plants to grow</a:t>
            </a:r>
          </a:p>
          <a:p>
            <a:r>
              <a:rPr lang="en-US"/>
              <a:t>When the ne floods it creates a firtile green valley for farming and grasing</a:t>
            </a:r>
          </a:p>
        </p:txBody>
      </p:sp>
    </p:spTree>
    <p:extLst>
      <p:ext uri="{BB962C8B-B14F-4D97-AF65-F5344CB8AC3E}">
        <p14:creationId xmlns:p14="http://schemas.microsoft.com/office/powerpoint/2010/main" val="31645590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Vapor Trail</vt:lpstr>
      <vt:lpstr>The nile river</vt:lpstr>
      <vt:lpstr>Landforms  and uses</vt:lpstr>
      <vt:lpstr>Ratios and proportions     </vt:lpstr>
      <vt:lpstr>Formation  </vt:lpstr>
      <vt:lpstr>Resources and effects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nile river</dc:title>
  <cp:revision>4</cp:revision>
  <dcterms:modified xsi:type="dcterms:W3CDTF">2016-10-18T00:00:23Z</dcterms:modified>
</cp:coreProperties>
</file>