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61" r:id="rId4"/>
    <p:sldId id="262"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B83EF0-8869-C54D-A30E-EBB852F37468}" type="datetimeFigureOut">
              <a:rPr lang="en-US" smtClean="0"/>
              <a:t>10/16/16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5C974C-5A73-8B4A-8BA2-712275844F75}" type="slidenum">
              <a:rPr lang="en-US" smtClean="0"/>
              <a:t>‹#›</a:t>
            </a:fld>
            <a:endParaRPr lang="en-US"/>
          </a:p>
        </p:txBody>
      </p:sp>
    </p:spTree>
    <p:extLst>
      <p:ext uri="{BB962C8B-B14F-4D97-AF65-F5344CB8AC3E}">
        <p14:creationId xmlns:p14="http://schemas.microsoft.com/office/powerpoint/2010/main" val="345270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AF86B-6F51-884A-BEF2-0C26FCF6D3E0}" type="datetimeFigureOut">
              <a:rPr lang="en-US" smtClean="0"/>
              <a:t>10/16/16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945EDD-8586-2B48-8874-D50FFE1A8E8D}" type="slidenum">
              <a:rPr lang="en-US" smtClean="0"/>
              <a:t>‹#›</a:t>
            </a:fld>
            <a:endParaRPr lang="en-US"/>
          </a:p>
        </p:txBody>
      </p:sp>
    </p:spTree>
    <p:extLst>
      <p:ext uri="{BB962C8B-B14F-4D97-AF65-F5344CB8AC3E}">
        <p14:creationId xmlns:p14="http://schemas.microsoft.com/office/powerpoint/2010/main" val="1577891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10/16/16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10/16/16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10/16/16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10/16/16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10/16/16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10/16/16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10/16/16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        The </a:t>
            </a:r>
            <a:r>
              <a:rPr lang="en-US" smtClean="0"/>
              <a:t>Nile river</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685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smtClean="0"/>
              <a:t>Nile River is 4132 miles long. It is the longest river in the world. To trade people sailed up and down the river trading goods. The Nile also created good farming land.</a:t>
            </a:r>
            <a:endParaRPr lang="en-US" dirty="0"/>
          </a:p>
        </p:txBody>
      </p:sp>
    </p:spTree>
    <p:extLst>
      <p:ext uri="{BB962C8B-B14F-4D97-AF65-F5344CB8AC3E}">
        <p14:creationId xmlns:p14="http://schemas.microsoft.com/office/powerpoint/2010/main" val="45585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People </a:t>
            </a:r>
            <a:r>
              <a:rPr lang="en-US" dirty="0" smtClean="0"/>
              <a:t>don't have water houses on the Nile because the Nile has over 1,000 diseases. People live on the banks of the Nile so that they can grow crops. The ratio would be 1:1 1/1 or 1to1.</a:t>
            </a:r>
          </a:p>
          <a:p>
            <a:r>
              <a:rPr lang="en-US" dirty="0" smtClean="0"/>
              <a:t>Word problems(you </a:t>
            </a:r>
            <a:r>
              <a:rPr lang="en-US" b="1" dirty="0" smtClean="0"/>
              <a:t>have</a:t>
            </a:r>
            <a:r>
              <a:rPr lang="en-US" dirty="0" smtClean="0"/>
              <a:t> to answer it)</a:t>
            </a:r>
          </a:p>
          <a:p>
            <a:r>
              <a:rPr lang="en-US" dirty="0" smtClean="0"/>
              <a:t>The teacher told jimmy that 1033 times what number would get you how long the Nile river is.</a:t>
            </a:r>
          </a:p>
          <a:p>
            <a:r>
              <a:rPr lang="en-US" dirty="0" smtClean="0"/>
              <a:t>The teacher also said 2066 times what number would tell you how long the Nile river is.</a:t>
            </a:r>
            <a:endParaRPr lang="en-US" dirty="0"/>
          </a:p>
        </p:txBody>
      </p:sp>
    </p:spTree>
    <p:extLst>
      <p:ext uri="{BB962C8B-B14F-4D97-AF65-F5344CB8AC3E}">
        <p14:creationId xmlns:p14="http://schemas.microsoft.com/office/powerpoint/2010/main" val="200559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Erosion </a:t>
            </a:r>
            <a:r>
              <a:rPr lang="en-US" dirty="0" smtClean="0"/>
              <a:t>is common in the </a:t>
            </a:r>
            <a:r>
              <a:rPr lang="en-US" dirty="0" smtClean="0"/>
              <a:t>Nile because of all the water.</a:t>
            </a:r>
          </a:p>
          <a:p>
            <a:r>
              <a:rPr lang="en-US" b="1" dirty="0" smtClean="0"/>
              <a:t>Weathering </a:t>
            </a:r>
            <a:r>
              <a:rPr lang="en-US" dirty="0" smtClean="0"/>
              <a:t>happens a lot too because of the water</a:t>
            </a:r>
          </a:p>
          <a:p>
            <a:r>
              <a:rPr lang="en-US" dirty="0" smtClean="0"/>
              <a:t>The sea is rising over sea walls so it is hard for farmers to farm.</a:t>
            </a:r>
          </a:p>
          <a:p>
            <a:r>
              <a:rPr lang="en-US" dirty="0" smtClean="0"/>
              <a:t>Mudslides happen a lot too they slide down hills and can kill people.</a:t>
            </a:r>
          </a:p>
          <a:p>
            <a:r>
              <a:rPr lang="en-US" dirty="0" smtClean="0"/>
              <a:t>Flash floods can happen with little rain it happens when there is a build up and then it all just flows out.</a:t>
            </a:r>
            <a:endParaRPr lang="en-US" dirty="0"/>
          </a:p>
        </p:txBody>
      </p:sp>
    </p:spTree>
    <p:extLst>
      <p:ext uri="{BB962C8B-B14F-4D97-AF65-F5344CB8AC3E}">
        <p14:creationId xmlns:p14="http://schemas.microsoft.com/office/powerpoint/2010/main" val="113669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p:cNvPicPr>
            <a:picLocks noGrp="1" noChangeAspect="1"/>
          </p:cNvPicPr>
          <p:nvPr>
            <p:ph type="pic" idx="1"/>
          </p:nvPr>
        </p:nvPicPr>
        <p:blipFill>
          <a:blip r:embed="rId2"/>
          <a:srcRect l="9556" r="9556"/>
          <a:stretch>
            <a:fillRect/>
          </a:stretch>
        </p:blipFill>
        <p:spPr>
          <a:prstGeom prst="rect">
            <a:avLst/>
          </a:prstGeom>
        </p:spPr>
      </p:pic>
      <p:sp>
        <p:nvSpPr>
          <p:cNvPr id="4" name="Text Placeholder 3"/>
          <p:cNvSpPr>
            <a:spLocks noGrp="1"/>
          </p:cNvSpPr>
          <p:nvPr>
            <p:ph type="body" sz="half" idx="2"/>
          </p:nvPr>
        </p:nvSpPr>
        <p:spPr/>
        <p:txBody>
          <a:bodyPr/>
          <a:lstStyle/>
          <a:p>
            <a:r>
              <a:rPr lang="en-US" dirty="0" smtClean="0"/>
              <a:t>This is </a:t>
            </a:r>
            <a:r>
              <a:rPr lang="en-US" smtClean="0"/>
              <a:t>a picture of the </a:t>
            </a:r>
            <a:r>
              <a:rPr lang="en-US" smtClean="0"/>
              <a:t>Nile river.</a:t>
            </a:r>
            <a:endParaRPr lang="en-US"/>
          </a:p>
        </p:txBody>
      </p:sp>
    </p:spTree>
    <p:extLst>
      <p:ext uri="{BB962C8B-B14F-4D97-AF65-F5344CB8AC3E}">
        <p14:creationId xmlns:p14="http://schemas.microsoft.com/office/powerpoint/2010/main" val="152083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white </a:t>
            </a:r>
            <a:r>
              <a:rPr lang="en-US" smtClean="0"/>
              <a:t>Nile and the blue Nile </a:t>
            </a:r>
            <a:endParaRPr lang="en-US"/>
          </a:p>
        </p:txBody>
      </p:sp>
      <p:sp>
        <p:nvSpPr>
          <p:cNvPr id="3" name="Content Placeholder 2"/>
          <p:cNvSpPr>
            <a:spLocks noGrp="1"/>
          </p:cNvSpPr>
          <p:nvPr>
            <p:ph sz="half" idx="1"/>
          </p:nvPr>
        </p:nvSpPr>
        <p:spPr/>
        <p:txBody>
          <a:bodyPr/>
          <a:lstStyle/>
          <a:p>
            <a:r>
              <a:rPr lang="en-US" dirty="0" smtClean="0"/>
              <a:t>The white </a:t>
            </a:r>
            <a:r>
              <a:rPr lang="en-US" dirty="0" smtClean="0"/>
              <a:t>Nile flows for about 500 miles and joins with the blue Nile.</a:t>
            </a:r>
            <a:endParaRPr lang="en-US" dirty="0"/>
          </a:p>
        </p:txBody>
      </p:sp>
      <p:sp>
        <p:nvSpPr>
          <p:cNvPr id="4" name="Content Placeholder 3"/>
          <p:cNvSpPr>
            <a:spLocks noGrp="1"/>
          </p:cNvSpPr>
          <p:nvPr>
            <p:ph sz="half" idx="2"/>
          </p:nvPr>
        </p:nvSpPr>
        <p:spPr/>
        <p:txBody>
          <a:bodyPr/>
          <a:lstStyle/>
          <a:p>
            <a:r>
              <a:rPr lang="en-US" dirty="0" smtClean="0"/>
              <a:t>The blue </a:t>
            </a:r>
            <a:r>
              <a:rPr lang="en-US" dirty="0" smtClean="0"/>
              <a:t>Nile flows from Sudan and joins the </a:t>
            </a:r>
            <a:r>
              <a:rPr lang="en-US" smtClean="0"/>
              <a:t>white Nile.</a:t>
            </a:r>
            <a:endParaRPr lang="en-US" dirty="0"/>
          </a:p>
        </p:txBody>
      </p:sp>
    </p:spTree>
    <p:extLst>
      <p:ext uri="{BB962C8B-B14F-4D97-AF65-F5344CB8AC3E}">
        <p14:creationId xmlns:p14="http://schemas.microsoft.com/office/powerpoint/2010/main" val="130025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resources in and on the </a:t>
            </a:r>
            <a:r>
              <a:rPr lang="en-US" dirty="0" smtClean="0"/>
              <a:t>Nile are rubber, and coffee shrubs.</a:t>
            </a:r>
          </a:p>
          <a:p>
            <a:r>
              <a:rPr lang="en-US" dirty="0" smtClean="0"/>
              <a:t>Every year the banks get </a:t>
            </a:r>
            <a:r>
              <a:rPr lang="en-US" b="1" dirty="0" smtClean="0"/>
              <a:t>flooded</a:t>
            </a:r>
            <a:r>
              <a:rPr lang="en-US" dirty="0" smtClean="0"/>
              <a:t> because of rain in the highlands.</a:t>
            </a:r>
          </a:p>
          <a:p>
            <a:r>
              <a:rPr lang="en-US" dirty="0" smtClean="0"/>
              <a:t>Water is the only non living resource because the Nile is very alive.</a:t>
            </a:r>
          </a:p>
        </p:txBody>
      </p:sp>
    </p:spTree>
    <p:extLst>
      <p:ext uri="{BB962C8B-B14F-4D97-AF65-F5344CB8AC3E}">
        <p14:creationId xmlns:p14="http://schemas.microsoft.com/office/powerpoint/2010/main" val="52718365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{FBF7784E-63B9-2848-AEF9-0018B3DC3E2C}tf16392444</Template>
  <TotalTime>118</TotalTime>
  <Application>Microsoft Macintosh PowerPoint</Application>
  <PresentationFormat>Widescreen</PresentationFormat>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Arial</vt:lpstr>
      <vt:lpstr>Vapor Trail</vt:lpstr>
      <vt:lpstr>        The Nile river</vt:lpstr>
      <vt:lpstr>PowerPoint Presentation</vt:lpstr>
      <vt:lpstr>PowerPoint Presentation</vt:lpstr>
      <vt:lpstr>PowerPoint Presentation</vt:lpstr>
      <vt:lpstr>PowerPoint Presentation</vt:lpstr>
      <vt:lpstr>The white Nile and the blue Nile </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ssuberu@pmsinc.com</dc:creator>
  <cp:lastModifiedBy>ssuberu@pmsinc.com</cp:lastModifiedBy>
  <cp:revision>37</cp:revision>
  <dcterms:created xsi:type="dcterms:W3CDTF">2016-10-16T20:10:39Z</dcterms:created>
  <dcterms:modified xsi:type="dcterms:W3CDTF">2016-10-16T22:09:15Z</dcterms:modified>
</cp:coreProperties>
</file>