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A69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5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7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C6C9-70C7-4B0E-BC28-D02C31860492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57F5-599E-432A-94ED-8F7FD80CD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2832" y="0"/>
            <a:ext cx="9297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BFBFB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Water Issue Prescription</a:t>
            </a:r>
            <a:endParaRPr lang="en-US" sz="54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BFBFB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25" y="824248"/>
            <a:ext cx="11912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Directions: </a:t>
            </a:r>
            <a:r>
              <a:rPr lang="en-US" sz="1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 are the doctor! Write a prescription to cure one of the Southwest Asian countries’ water “ailments”. </a:t>
            </a:r>
            <a:endParaRPr lang="en-US" sz="1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728" y="1403797"/>
            <a:ext cx="11050074" cy="50485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728" y="2508749"/>
            <a:ext cx="110500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Ailment: </a:t>
            </a:r>
          </a:p>
          <a:p>
            <a:endParaRPr lang="en-US" sz="1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14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1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14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1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14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20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Prescription:</a:t>
            </a:r>
            <a:endParaRPr lang="en-US" sz="2000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9" y="1528930"/>
            <a:ext cx="814667" cy="8546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62567" y="1528930"/>
            <a:ext cx="7342496" cy="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Name: ______________________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MD Signature</a:t>
            </a:r>
            <a:r>
              <a:rPr lang="en-US" dirty="0" smtClean="0"/>
              <a:t>:___________________________________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698" y="5095659"/>
            <a:ext cx="832514" cy="125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7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KBScaredStraight</vt:lpstr>
      <vt:lpstr>KG Second Chances Solid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Chris Trantow</cp:lastModifiedBy>
  <cp:revision>2</cp:revision>
  <dcterms:created xsi:type="dcterms:W3CDTF">2014-04-28T14:27:33Z</dcterms:created>
  <dcterms:modified xsi:type="dcterms:W3CDTF">2014-04-28T14:31:15Z</dcterms:modified>
</cp:coreProperties>
</file>