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7" r:id="rId3"/>
    <p:sldId id="267" r:id="rId4"/>
    <p:sldId id="259" r:id="rId5"/>
    <p:sldId id="262" r:id="rId6"/>
    <p:sldId id="263" r:id="rId7"/>
    <p:sldId id="269" r:id="rId8"/>
    <p:sldId id="270" r:id="rId9"/>
    <p:sldId id="271" r:id="rId10"/>
    <p:sldId id="272" r:id="rId11"/>
    <p:sldId id="273" r:id="rId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37" autoAdjust="0"/>
    <p:restoredTop sz="94660"/>
  </p:normalViewPr>
  <p:slideViewPr>
    <p:cSldViewPr>
      <p:cViewPr>
        <p:scale>
          <a:sx n="125" d="100"/>
          <a:sy n="125" d="100"/>
        </p:scale>
        <p:origin x="270" y="181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2DA70C27-051D-4A31-A0F0-91B1D55A938B}" type="datetimeFigureOut">
              <a:rPr lang="en-US" smtClean="0"/>
              <a:t>8/16/2016</a:t>
            </a:fld>
            <a:endParaRPr lang="en-US" dirty="0"/>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n-US" dirty="0"/>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2E66E15B-0FC4-491E-9179-2E7001961CDF}" type="slidenum">
              <a:rPr lang="en-US" smtClean="0"/>
              <a:t>‹#›</a:t>
            </a:fld>
            <a:endParaRPr lang="en-US" dirty="0"/>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A70C27-051D-4A31-A0F0-91B1D55A938B}" type="datetimeFigureOut">
              <a:rPr lang="en-US" smtClean="0"/>
              <a:t>8/16/2016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E66E15B-0FC4-491E-9179-2E7001961CDF}"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smtClean="0"/>
              <a:t>Click to edit Master title style</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A70C27-051D-4A31-A0F0-91B1D55A938B}" type="datetimeFigureOut">
              <a:rPr lang="en-US" smtClean="0"/>
              <a:t>8/16/2016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E66E15B-0FC4-491E-9179-2E7001961CDF}"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DA70C27-051D-4A31-A0F0-91B1D55A938B}" type="datetimeFigureOut">
              <a:rPr lang="en-US" smtClean="0"/>
              <a:t>8/16/2016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E66E15B-0FC4-491E-9179-2E7001961CDF}"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DA70C27-051D-4A31-A0F0-91B1D55A938B}" type="datetimeFigureOut">
              <a:rPr lang="en-US" smtClean="0"/>
              <a:t>8/16/2016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E66E15B-0FC4-491E-9179-2E7001961CDF}"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2DA70C27-051D-4A31-A0F0-91B1D55A938B}" type="datetimeFigureOut">
              <a:rPr lang="en-US" smtClean="0"/>
              <a:t>8/16/2016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E66E15B-0FC4-491E-9179-2E7001961CDF}" type="slidenum">
              <a:rPr lang="en-US" smtClean="0"/>
              <a:t>‹#›</a:t>
            </a:fld>
            <a:endParaRPr lang="en-US" dirty="0"/>
          </a:p>
        </p:txBody>
      </p:sp>
      <p:sp>
        <p:nvSpPr>
          <p:cNvPr id="9" name="Content Placeholder 8"/>
          <p:cNvSpPr>
            <a:spLocks noGrp="1"/>
          </p:cNvSpPr>
          <p:nvPr>
            <p:ph sz="quarter" idx="13"/>
          </p:nvPr>
        </p:nvSpPr>
        <p:spPr>
          <a:xfrm>
            <a:off x="1042416" y="2313432"/>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DA70C27-051D-4A31-A0F0-91B1D55A938B}" type="datetimeFigureOut">
              <a:rPr lang="en-US" smtClean="0"/>
              <a:t>8/16/2016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E66E15B-0FC4-491E-9179-2E7001961CDF}"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DA70C27-051D-4A31-A0F0-91B1D55A938B}" type="datetimeFigureOut">
              <a:rPr lang="en-US" smtClean="0"/>
              <a:t>8/16/2016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E66E15B-0FC4-491E-9179-2E7001961CDF}"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A70C27-051D-4A31-A0F0-91B1D55A938B}" type="datetimeFigureOut">
              <a:rPr lang="en-US" smtClean="0"/>
              <a:t>8/16/2016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E66E15B-0FC4-491E-9179-2E7001961CDF}"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2DA70C27-051D-4A31-A0F0-91B1D55A938B}" type="datetimeFigureOut">
              <a:rPr lang="en-US" smtClean="0"/>
              <a:t>8/16/2016</a:t>
            </a:fld>
            <a:endParaRPr lang="en-US" dirty="0"/>
          </a:p>
        </p:txBody>
      </p:sp>
      <p:sp>
        <p:nvSpPr>
          <p:cNvPr id="7" name="Slide Number Placeholder 6"/>
          <p:cNvSpPr>
            <a:spLocks noGrp="1"/>
          </p:cNvSpPr>
          <p:nvPr>
            <p:ph type="sldNum" sz="quarter" idx="12"/>
          </p:nvPr>
        </p:nvSpPr>
        <p:spPr/>
        <p:txBody>
          <a:bodyPr/>
          <a:lstStyle/>
          <a:p>
            <a:fld id="{2E66E15B-0FC4-491E-9179-2E7001961CDF}" type="slidenum">
              <a:rPr lang="en-US" smtClean="0"/>
              <a:t>‹#›</a:t>
            </a:fld>
            <a:endParaRPr lang="en-US" dirty="0"/>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dirty="0"/>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smtClean="0"/>
              <a:t>Click to edit Master title style</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A70C27-051D-4A31-A0F0-91B1D55A938B}" type="datetimeFigureOut">
              <a:rPr lang="en-US" smtClean="0"/>
              <a:t>8/16/2016</a:t>
            </a:fld>
            <a:endParaRPr lang="en-US" dirty="0"/>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dirty="0"/>
          </a:p>
        </p:txBody>
      </p:sp>
      <p:sp>
        <p:nvSpPr>
          <p:cNvPr id="7" name="Slide Number Placeholder 6"/>
          <p:cNvSpPr>
            <a:spLocks noGrp="1"/>
          </p:cNvSpPr>
          <p:nvPr>
            <p:ph type="sldNum" sz="quarter" idx="12"/>
          </p:nvPr>
        </p:nvSpPr>
        <p:spPr/>
        <p:txBody>
          <a:bodyPr/>
          <a:lstStyle/>
          <a:p>
            <a:fld id="{2E66E15B-0FC4-491E-9179-2E7001961CDF}"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2DA70C27-051D-4A31-A0F0-91B1D55A938B}" type="datetimeFigureOut">
              <a:rPr lang="en-US" smtClean="0"/>
              <a:t>8/16/2016</a:t>
            </a:fld>
            <a:endParaRPr lang="en-US" dirty="0"/>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2E66E15B-0FC4-491E-9179-2E7001961CDF}"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2800" dirty="0" smtClean="0">
                <a:latin typeface="Times New Roman" panose="02020603050405020304" pitchFamily="18" charset="0"/>
                <a:cs typeface="Times New Roman" panose="02020603050405020304" pitchFamily="18" charset="0"/>
              </a:rPr>
              <a:t>Hazards in the Woods!</a:t>
            </a:r>
            <a:endParaRPr lang="en-US" sz="2800"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r>
              <a:rPr lang="en-US" dirty="0" smtClean="0"/>
              <a:t>Langston, Ronnie, and Isaac Project</a:t>
            </a:r>
          </a:p>
          <a:p>
            <a:endParaRPr lang="en-US" dirty="0"/>
          </a:p>
        </p:txBody>
      </p:sp>
    </p:spTree>
    <p:extLst>
      <p:ext uri="{BB962C8B-B14F-4D97-AF65-F5344CB8AC3E}">
        <p14:creationId xmlns:p14="http://schemas.microsoft.com/office/powerpoint/2010/main" val="3389510628"/>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mushroom</a:t>
            </a:r>
            <a:endParaRPr lang="en-US" dirty="0"/>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32725" r="32725"/>
          <a:stretch>
            <a:fillRect/>
          </a:stretch>
        </p:blipFill>
        <p:spPr>
          <a:xfrm>
            <a:off x="1066800" y="609600"/>
            <a:ext cx="3359623" cy="5468112"/>
          </a:xfrm>
        </p:spPr>
      </p:pic>
      <p:sp>
        <p:nvSpPr>
          <p:cNvPr id="4" name="Text Placeholder 3"/>
          <p:cNvSpPr>
            <a:spLocks noGrp="1"/>
          </p:cNvSpPr>
          <p:nvPr>
            <p:ph type="body" sz="half" idx="2"/>
          </p:nvPr>
        </p:nvSpPr>
        <p:spPr/>
        <p:txBody>
          <a:bodyPr/>
          <a:lstStyle/>
          <a:p>
            <a:r>
              <a:rPr lang="en-US" dirty="0" smtClean="0"/>
              <a:t>If you eat that you will get very sick and that will not turn out well. </a:t>
            </a:r>
            <a:endParaRPr lang="en-US" dirty="0"/>
          </a:p>
        </p:txBody>
      </p:sp>
    </p:spTree>
    <p:extLst>
      <p:ext uri="{BB962C8B-B14F-4D97-AF65-F5344CB8AC3E}">
        <p14:creationId xmlns:p14="http://schemas.microsoft.com/office/powerpoint/2010/main" val="3093211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additive="base">
                                        <p:cTn id="1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That is </a:t>
            </a:r>
            <a:r>
              <a:rPr lang="en-US" smtClean="0"/>
              <a:t>the end, </a:t>
            </a:r>
            <a:r>
              <a:rPr lang="en-US" dirty="0" smtClean="0"/>
              <a:t>hope </a:t>
            </a:r>
            <a:r>
              <a:rPr lang="en-US" smtClean="0"/>
              <a:t>you liked it. </a:t>
            </a:r>
            <a:endParaRPr lang="en-US" dirty="0"/>
          </a:p>
        </p:txBody>
      </p:sp>
      <p:sp>
        <p:nvSpPr>
          <p:cNvPr id="4" name="Text Placeholder 3"/>
          <p:cNvSpPr>
            <a:spLocks noGrp="1"/>
          </p:cNvSpPr>
          <p:nvPr>
            <p:ph type="body" sz="half" idx="2"/>
          </p:nvPr>
        </p:nvSpPr>
        <p:spPr/>
        <p:txBody>
          <a:bodyPr/>
          <a:lstStyle/>
          <a:p>
            <a:endParaRPr lang="en-US"/>
          </a:p>
        </p:txBody>
      </p:sp>
      <p:pic>
        <p:nvPicPr>
          <p:cNvPr id="1026" name="Picture 2"/>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26967" r="26967"/>
          <a:stretch>
            <a:fillRect/>
          </a:stretch>
        </p:blipFill>
        <p:spPr bwMode="auto">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http://4.bp.blogspot.com/-bWGh7e9XTFo/ThyXg2OWCJI/AAAAAAAAASA/zkhQ5QtFpB4/s1600/nature-scenes-wallpap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762000"/>
            <a:ext cx="3251200" cy="533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3658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5000" y="685800"/>
            <a:ext cx="5486400" cy="914400"/>
          </a:xfrm>
        </p:spPr>
        <p:style>
          <a:lnRef idx="2">
            <a:schemeClr val="accent6">
              <a:shade val="50000"/>
            </a:schemeClr>
          </a:lnRef>
          <a:fillRef idx="1">
            <a:schemeClr val="accent6"/>
          </a:fillRef>
          <a:effectRef idx="0">
            <a:schemeClr val="accent6"/>
          </a:effectRef>
          <a:fontRef idx="minor">
            <a:schemeClr val="lt1"/>
          </a:fontRef>
        </p:style>
        <p:txBody>
          <a:bodyPr>
            <a:normAutofit/>
          </a:bodyPr>
          <a:lstStyle/>
          <a:p>
            <a:pPr algn="ctr"/>
            <a:r>
              <a:rPr lang="en-US" dirty="0" smtClean="0">
                <a:latin typeface="Times New Roman" panose="02020603050405020304" pitchFamily="18" charset="0"/>
                <a:cs typeface="Times New Roman" panose="02020603050405020304" pitchFamily="18" charset="0"/>
              </a:rPr>
              <a:t>ONE HAZARD </a:t>
            </a:r>
            <a:endParaRPr lang="en-US" dirty="0">
              <a:latin typeface="Times New Roman" panose="02020603050405020304" pitchFamily="18" charset="0"/>
              <a:cs typeface="Times New Roman" panose="02020603050405020304" pitchFamily="18" charset="0"/>
            </a:endParaRPr>
          </a:p>
        </p:txBody>
      </p:sp>
      <p:pic>
        <p:nvPicPr>
          <p:cNvPr id="7" name="Picture Placeholder 6"/>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12500" r="12500"/>
          <a:stretch>
            <a:fillRect/>
          </a:stretch>
        </p:blipFill>
        <p:spPr>
          <a:xfrm>
            <a:off x="1447800" y="2895600"/>
            <a:ext cx="5486400" cy="3124200"/>
          </a:xfrm>
        </p:spPr>
      </p:pic>
      <p:sp>
        <p:nvSpPr>
          <p:cNvPr id="6" name="Text Placeholder 5"/>
          <p:cNvSpPr>
            <a:spLocks noGrp="1"/>
          </p:cNvSpPr>
          <p:nvPr>
            <p:ph type="body" sz="half" idx="2"/>
          </p:nvPr>
        </p:nvSpPr>
        <p:spPr>
          <a:xfrm>
            <a:off x="1676400" y="1905000"/>
            <a:ext cx="5486400" cy="530352"/>
          </a:xfrm>
        </p:spPr>
        <p:style>
          <a:lnRef idx="2">
            <a:schemeClr val="accent3">
              <a:shade val="50000"/>
            </a:schemeClr>
          </a:lnRef>
          <a:fillRef idx="1">
            <a:schemeClr val="accent3"/>
          </a:fillRef>
          <a:effectRef idx="0">
            <a:schemeClr val="accent3"/>
          </a:effectRef>
          <a:fontRef idx="minor">
            <a:schemeClr val="lt1"/>
          </a:fontRef>
        </p:style>
        <p:txBody>
          <a:bodyPr>
            <a:normAutofit fontScale="77500" lnSpcReduction="20000"/>
          </a:bodyPr>
          <a:lstStyle/>
          <a:p>
            <a:pPr algn="ctr"/>
            <a:r>
              <a:rPr lang="en-US" sz="2000" dirty="0" smtClean="0">
                <a:latin typeface="Times New Roman" panose="02020603050405020304" pitchFamily="18" charset="0"/>
                <a:cs typeface="Times New Roman" panose="02020603050405020304" pitchFamily="18" charset="0"/>
              </a:rPr>
              <a:t>THIS HAZARD CAN CAUSE YOU TO  HIT YOUR HEAD  AND GET A CONCUSSION OR GET A HEADACHE</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7428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bg/>
                                          </p:spTgt>
                                        </p:tgtEl>
                                        <p:attrNameLst>
                                          <p:attrName>style.visibility</p:attrName>
                                        </p:attrNameLst>
                                      </p:cBhvr>
                                      <p:to>
                                        <p:strVal val="visible"/>
                                      </p:to>
                                    </p:set>
                                    <p:anim calcmode="lin" valueType="num">
                                      <p:cBhvr additive="base">
                                        <p:cTn id="13" dur="500" fill="hold"/>
                                        <p:tgtEl>
                                          <p:spTgt spid="6">
                                            <p:bg/>
                                          </p:spTgt>
                                        </p:tgtEl>
                                        <p:attrNameLst>
                                          <p:attrName>ppt_x</p:attrName>
                                        </p:attrNameLst>
                                      </p:cBhvr>
                                      <p:tavLst>
                                        <p:tav tm="0">
                                          <p:val>
                                            <p:strVal val="#ppt_x"/>
                                          </p:val>
                                        </p:tav>
                                        <p:tav tm="100000">
                                          <p:val>
                                            <p:strVal val="#ppt_x"/>
                                          </p:val>
                                        </p:tav>
                                      </p:tavLst>
                                    </p:anim>
                                    <p:anim calcmode="lin" valueType="num">
                                      <p:cBhvr additive="base">
                                        <p:cTn id="14" dur="500" fill="hold"/>
                                        <p:tgtEl>
                                          <p:spTgt spid="6">
                                            <p:bg/>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 calcmode="lin" valueType="num">
                                      <p:cBhvr additive="base">
                                        <p:cTn id="19"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3">
            <a:schemeClr val="lt1"/>
          </a:lnRef>
          <a:fillRef idx="1">
            <a:schemeClr val="dk1"/>
          </a:fillRef>
          <a:effectRef idx="1">
            <a:schemeClr val="dk1"/>
          </a:effectRef>
          <a:fontRef idx="minor">
            <a:schemeClr val="lt1"/>
          </a:fontRef>
        </p:style>
        <p:txBody>
          <a:bodyPr>
            <a:normAutofit/>
          </a:bodyPr>
          <a:lstStyle/>
          <a:p>
            <a:r>
              <a:rPr lang="en-US" sz="2400" dirty="0" smtClean="0">
                <a:latin typeface="Times New Roman" panose="02020603050405020304" pitchFamily="18" charset="0"/>
                <a:cs typeface="Times New Roman" panose="02020603050405020304" pitchFamily="18" charset="0"/>
              </a:rPr>
              <a:t>2 HAZARD</a:t>
            </a:r>
            <a:endParaRPr lang="en-US" sz="2400"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32716" r="32716"/>
          <a:stretch>
            <a:fillRect/>
          </a:stretch>
        </p:blipFill>
        <p:spPr/>
      </p:pic>
      <p:sp>
        <p:nvSpPr>
          <p:cNvPr id="5" name="Text Placeholder 4"/>
          <p:cNvSpPr>
            <a:spLocks noGrp="1"/>
          </p:cNvSpPr>
          <p:nvPr>
            <p:ph type="body" sz="half" idx="2"/>
          </p:nvPr>
        </p:nvSpPr>
        <p:spPr/>
        <p:style>
          <a:lnRef idx="1">
            <a:schemeClr val="accent3"/>
          </a:lnRef>
          <a:fillRef idx="2">
            <a:schemeClr val="accent3"/>
          </a:fillRef>
          <a:effectRef idx="1">
            <a:schemeClr val="accent3"/>
          </a:effectRef>
          <a:fontRef idx="minor">
            <a:schemeClr val="dk1"/>
          </a:fontRef>
        </p:style>
        <p:txBody>
          <a:bodyPr>
            <a:normAutofit lnSpcReduction="10000"/>
          </a:bodyPr>
          <a:lstStyle/>
          <a:p>
            <a:r>
              <a:rPr lang="en-US" sz="2400" dirty="0" smtClean="0"/>
              <a:t>If you fall  you can hurt yourself and sometimes hurt others.</a:t>
            </a:r>
            <a:endParaRPr lang="en-US" sz="2400" dirty="0"/>
          </a:p>
        </p:txBody>
      </p:sp>
    </p:spTree>
    <p:extLst>
      <p:ext uri="{BB962C8B-B14F-4D97-AF65-F5344CB8AC3E}">
        <p14:creationId xmlns:p14="http://schemas.microsoft.com/office/powerpoint/2010/main" val="524053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bg/>
                                          </p:spTgt>
                                        </p:tgtEl>
                                        <p:attrNameLst>
                                          <p:attrName>style.visibility</p:attrName>
                                        </p:attrNameLst>
                                      </p:cBhvr>
                                      <p:to>
                                        <p:strVal val="visible"/>
                                      </p:to>
                                    </p:set>
                                    <p:anim calcmode="lin" valueType="num">
                                      <p:cBhvr additive="base">
                                        <p:cTn id="13" dur="500" fill="hold"/>
                                        <p:tgtEl>
                                          <p:spTgt spid="5">
                                            <p:bg/>
                                          </p:spTgt>
                                        </p:tgtEl>
                                        <p:attrNameLst>
                                          <p:attrName>ppt_x</p:attrName>
                                        </p:attrNameLst>
                                      </p:cBhvr>
                                      <p:tavLst>
                                        <p:tav tm="0">
                                          <p:val>
                                            <p:strVal val="#ppt_x"/>
                                          </p:val>
                                        </p:tav>
                                        <p:tav tm="100000">
                                          <p:val>
                                            <p:strVal val="#ppt_x"/>
                                          </p:val>
                                        </p:tav>
                                      </p:tavLst>
                                    </p:anim>
                                    <p:anim calcmode="lin" valueType="num">
                                      <p:cBhvr additive="base">
                                        <p:cTn id="14" dur="500" fill="hold"/>
                                        <p:tgtEl>
                                          <p:spTgt spid="5">
                                            <p:bg/>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additive="base">
                                        <p:cTn id="1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style>
          <a:lnRef idx="3">
            <a:schemeClr val="lt1"/>
          </a:lnRef>
          <a:fillRef idx="1">
            <a:schemeClr val="accent1"/>
          </a:fillRef>
          <a:effectRef idx="1">
            <a:schemeClr val="accent1"/>
          </a:effectRef>
          <a:fontRef idx="minor">
            <a:schemeClr val="lt1"/>
          </a:fontRef>
        </p:style>
        <p:txBody>
          <a:bodyPr/>
          <a:lstStyle/>
          <a:p>
            <a:r>
              <a:rPr lang="en-US" dirty="0"/>
              <a:t> </a:t>
            </a:r>
            <a:r>
              <a:rPr lang="en-US" dirty="0" smtClean="0"/>
              <a:t>this one can hurt </a:t>
            </a:r>
            <a:endParaRPr lang="en-US" dirty="0"/>
          </a:p>
        </p:txBody>
      </p:sp>
      <p:pic>
        <p:nvPicPr>
          <p:cNvPr id="4" name="Content Placeholder 3"/>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32716" r="32716"/>
          <a:stretch>
            <a:fillRect/>
          </a:stretch>
        </p:blipFill>
        <p:spPr>
          <a:xfrm>
            <a:off x="990600" y="685800"/>
            <a:ext cx="3359623" cy="5468112"/>
          </a:xfrm>
        </p:spPr>
      </p:pic>
      <p:sp>
        <p:nvSpPr>
          <p:cNvPr id="6" name="Text Placeholder 5"/>
          <p:cNvSpPr>
            <a:spLocks noGrp="1"/>
          </p:cNvSpPr>
          <p:nvPr>
            <p:ph type="body" sz="half" idx="2"/>
          </p:nvPr>
        </p:nvSpPr>
        <p:spPr>
          <a:xfrm>
            <a:off x="4724400" y="4114800"/>
            <a:ext cx="3300573" cy="1519561"/>
          </a:xfrm>
        </p:spPr>
        <p:style>
          <a:lnRef idx="3">
            <a:schemeClr val="lt1"/>
          </a:lnRef>
          <a:fillRef idx="1">
            <a:schemeClr val="accent4"/>
          </a:fillRef>
          <a:effectRef idx="1">
            <a:schemeClr val="accent4"/>
          </a:effectRef>
          <a:fontRef idx="minor">
            <a:schemeClr val="lt1"/>
          </a:fontRef>
        </p:style>
        <p:txBody>
          <a:bodyPr/>
          <a:lstStyle/>
          <a:p>
            <a:r>
              <a:rPr lang="en-US" dirty="0" smtClean="0"/>
              <a:t>If you fall you can hurt your face  and that can hurt bad.</a:t>
            </a:r>
            <a:endParaRPr lang="en-US" dirty="0"/>
          </a:p>
        </p:txBody>
      </p:sp>
    </p:spTree>
    <p:extLst>
      <p:ext uri="{BB962C8B-B14F-4D97-AF65-F5344CB8AC3E}">
        <p14:creationId xmlns:p14="http://schemas.microsoft.com/office/powerpoint/2010/main" val="2258516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bg/>
                                          </p:spTgt>
                                        </p:tgtEl>
                                        <p:attrNameLst>
                                          <p:attrName>style.visibility</p:attrName>
                                        </p:attrNameLst>
                                      </p:cBhvr>
                                      <p:to>
                                        <p:strVal val="visible"/>
                                      </p:to>
                                    </p:set>
                                    <p:anim calcmode="lin" valueType="num">
                                      <p:cBhvr additive="base">
                                        <p:cTn id="19" dur="500" fill="hold"/>
                                        <p:tgtEl>
                                          <p:spTgt spid="6">
                                            <p:bg/>
                                          </p:spTgt>
                                        </p:tgtEl>
                                        <p:attrNameLst>
                                          <p:attrName>ppt_x</p:attrName>
                                        </p:attrNameLst>
                                      </p:cBhvr>
                                      <p:tavLst>
                                        <p:tav tm="0">
                                          <p:val>
                                            <p:strVal val="#ppt_x"/>
                                          </p:val>
                                        </p:tav>
                                        <p:tav tm="100000">
                                          <p:val>
                                            <p:strVal val="#ppt_x"/>
                                          </p:val>
                                        </p:tav>
                                      </p:tavLst>
                                    </p:anim>
                                    <p:anim calcmode="lin" valueType="num">
                                      <p:cBhvr additive="base">
                                        <p:cTn id="20" dur="500" fill="hold"/>
                                        <p:tgtEl>
                                          <p:spTgt spid="6">
                                            <p:bg/>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How can this hurt </a:t>
            </a:r>
            <a:br>
              <a:rPr lang="en-US" dirty="0" smtClean="0"/>
            </a:br>
            <a:endParaRPr lang="en-US" dirty="0"/>
          </a:p>
        </p:txBody>
      </p:sp>
      <p:pic>
        <p:nvPicPr>
          <p:cNvPr id="4" name="Content Placeholder 3"/>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32732" r="32732"/>
          <a:stretch>
            <a:fillRect/>
          </a:stretch>
        </p:blipFill>
        <p:spPr/>
      </p:pic>
      <p:sp>
        <p:nvSpPr>
          <p:cNvPr id="6" name="Text Placeholder 5"/>
          <p:cNvSpPr>
            <a:spLocks noGrp="1"/>
          </p:cNvSpPr>
          <p:nvPr>
            <p:ph type="body" sz="half" idx="2"/>
          </p:nvPr>
        </p:nvSpPr>
        <p:spPr/>
        <p:txBody>
          <a:bodyPr/>
          <a:lstStyle/>
          <a:p>
            <a:r>
              <a:rPr lang="en-US" dirty="0" smtClean="0"/>
              <a:t>This can hurt  by you playing  around too much and you can get trip and fall down.</a:t>
            </a:r>
            <a:endParaRPr lang="en-US" dirty="0"/>
          </a:p>
        </p:txBody>
      </p:sp>
    </p:spTree>
    <p:extLst>
      <p:ext uri="{BB962C8B-B14F-4D97-AF65-F5344CB8AC3E}">
        <p14:creationId xmlns:p14="http://schemas.microsoft.com/office/powerpoint/2010/main" val="1083830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 calcmode="lin" valueType="num">
                                      <p:cBhvr additive="base">
                                        <p:cTn id="19"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724400" y="2590800"/>
            <a:ext cx="3300984" cy="1463040"/>
          </a:xfrm>
        </p:spPr>
        <p:txBody>
          <a:bodyPr/>
          <a:lstStyle/>
          <a:p>
            <a:r>
              <a:rPr lang="en-US" dirty="0" smtClean="0"/>
              <a:t>Oh no </a:t>
            </a:r>
            <a:endParaRPr lang="en-US" dirty="0"/>
          </a:p>
        </p:txBody>
      </p:sp>
      <p:pic>
        <p:nvPicPr>
          <p:cNvPr id="4" name="Content Placeholder 3"/>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32717" r="32717"/>
          <a:stretch>
            <a:fillRect/>
          </a:stretch>
        </p:blipFill>
        <p:spPr/>
      </p:pic>
      <p:sp>
        <p:nvSpPr>
          <p:cNvPr id="6" name="Text Placeholder 5"/>
          <p:cNvSpPr>
            <a:spLocks noGrp="1"/>
          </p:cNvSpPr>
          <p:nvPr>
            <p:ph type="body" sz="half" idx="2"/>
          </p:nvPr>
        </p:nvSpPr>
        <p:spPr/>
        <p:txBody>
          <a:bodyPr>
            <a:normAutofit lnSpcReduction="10000"/>
          </a:bodyPr>
          <a:lstStyle/>
          <a:p>
            <a:r>
              <a:rPr lang="en-US" dirty="0" smtClean="0"/>
              <a:t>If you get hurt by this, it is going to leave something bad on your face. If you fall face first on this rock, it is something that will hurt, so don’t fall on this rock.</a:t>
            </a:r>
            <a:endParaRPr lang="en-US" dirty="0"/>
          </a:p>
        </p:txBody>
      </p:sp>
    </p:spTree>
    <p:extLst>
      <p:ext uri="{BB962C8B-B14F-4D97-AF65-F5344CB8AC3E}">
        <p14:creationId xmlns:p14="http://schemas.microsoft.com/office/powerpoint/2010/main" val="3765076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Ouch </a:t>
            </a:r>
            <a:endParaRPr lang="en-US" dirty="0"/>
          </a:p>
        </p:txBody>
      </p:sp>
      <p:pic>
        <p:nvPicPr>
          <p:cNvPr id="7" name="Picture Placeholder 6"/>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32725" r="32725"/>
          <a:stretch>
            <a:fillRect/>
          </a:stretch>
        </p:blipFill>
        <p:spPr/>
      </p:pic>
      <p:sp>
        <p:nvSpPr>
          <p:cNvPr id="5" name="Text Placeholder 4"/>
          <p:cNvSpPr>
            <a:spLocks noGrp="1"/>
          </p:cNvSpPr>
          <p:nvPr>
            <p:ph type="body" sz="half" idx="2"/>
          </p:nvPr>
        </p:nvSpPr>
        <p:spPr/>
        <p:txBody>
          <a:bodyPr/>
          <a:lstStyle/>
          <a:p>
            <a:r>
              <a:rPr lang="en-US" dirty="0" smtClean="0"/>
              <a:t>If you fall in this, you will get stuck and that is going to hurt trying to get back up. </a:t>
            </a:r>
            <a:endParaRPr lang="en-US" dirty="0"/>
          </a:p>
        </p:txBody>
      </p:sp>
    </p:spTree>
    <p:extLst>
      <p:ext uri="{BB962C8B-B14F-4D97-AF65-F5344CB8AC3E}">
        <p14:creationId xmlns:p14="http://schemas.microsoft.com/office/powerpoint/2010/main" val="1454755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That mushroom</a:t>
            </a:r>
            <a:endParaRPr lang="en-US" dirty="0"/>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32725" r="32725"/>
          <a:stretch>
            <a:fillRect/>
          </a:stretch>
        </p:blipFill>
        <p:spPr/>
      </p:pic>
      <p:sp>
        <p:nvSpPr>
          <p:cNvPr id="4" name="Text Placeholder 3"/>
          <p:cNvSpPr>
            <a:spLocks noGrp="1"/>
          </p:cNvSpPr>
          <p:nvPr>
            <p:ph type="body" sz="half" idx="2"/>
          </p:nvPr>
        </p:nvSpPr>
        <p:spPr/>
        <p:txBody>
          <a:bodyPr/>
          <a:lstStyle/>
          <a:p>
            <a:r>
              <a:rPr lang="en-US" dirty="0" smtClean="0"/>
              <a:t>That mushroom can poison you or  make you sick and swell up. </a:t>
            </a:r>
            <a:endParaRPr lang="en-US" dirty="0"/>
          </a:p>
        </p:txBody>
      </p:sp>
    </p:spTree>
    <p:extLst>
      <p:ext uri="{BB962C8B-B14F-4D97-AF65-F5344CB8AC3E}">
        <p14:creationId xmlns:p14="http://schemas.microsoft.com/office/powerpoint/2010/main" val="2750048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additive="base">
                                        <p:cTn id="1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That rock right there</a:t>
            </a:r>
            <a:endParaRPr lang="en-US" dirty="0"/>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32725" r="32725"/>
          <a:stretch>
            <a:fillRect/>
          </a:stretch>
        </p:blipFill>
        <p:spPr/>
      </p:pic>
      <p:sp>
        <p:nvSpPr>
          <p:cNvPr id="4" name="Text Placeholder 3"/>
          <p:cNvSpPr>
            <a:spLocks noGrp="1"/>
          </p:cNvSpPr>
          <p:nvPr>
            <p:ph type="body" sz="half" idx="2"/>
          </p:nvPr>
        </p:nvSpPr>
        <p:spPr/>
        <p:txBody>
          <a:bodyPr/>
          <a:lstStyle/>
          <a:p>
            <a:r>
              <a:rPr lang="en-US" dirty="0" smtClean="0"/>
              <a:t>If you run past this rock and trip, that rock in the woods can hurt a little but not enough to cause real danger.</a:t>
            </a:r>
            <a:endParaRPr lang="en-US" dirty="0"/>
          </a:p>
        </p:txBody>
      </p:sp>
    </p:spTree>
    <p:extLst>
      <p:ext uri="{BB962C8B-B14F-4D97-AF65-F5344CB8AC3E}">
        <p14:creationId xmlns:p14="http://schemas.microsoft.com/office/powerpoint/2010/main" val="700458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additive="base">
                                        <p:cTn id="1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191</TotalTime>
  <Words>225</Words>
  <Application>Microsoft Office PowerPoint</Application>
  <PresentationFormat>On-screen Show (4:3)</PresentationFormat>
  <Paragraphs>21</Paragraphs>
  <Slides>11</Slides>
  <Notes>0</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Austin</vt:lpstr>
      <vt:lpstr>Hazards in the Woods!</vt:lpstr>
      <vt:lpstr>ONE HAZARD </vt:lpstr>
      <vt:lpstr>2 HAZARD</vt:lpstr>
      <vt:lpstr> this one can hurt </vt:lpstr>
      <vt:lpstr>How can this hurt  </vt:lpstr>
      <vt:lpstr>Oh no </vt:lpstr>
      <vt:lpstr>Ouch </vt:lpstr>
      <vt:lpstr>That mushroom</vt:lpstr>
      <vt:lpstr>That rock right there</vt:lpstr>
      <vt:lpstr>mushroom</vt:lpstr>
      <vt:lpstr>That is the end, hope you liked it. </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Hazards in the Woods!</dc:title>
  <dc:creator>Natasha Scales</dc:creator>
  <cp:lastModifiedBy>Natasha Scales</cp:lastModifiedBy>
  <cp:revision>19</cp:revision>
  <dcterms:created xsi:type="dcterms:W3CDTF">2016-08-16T23:13:50Z</dcterms:created>
  <dcterms:modified xsi:type="dcterms:W3CDTF">2016-08-17T02:25:45Z</dcterms:modified>
</cp:coreProperties>
</file>