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1963-6CE4-47DE-87AA-4235AEBAF77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6871-9662-4046-8EAA-A8A9C82E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4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1963-6CE4-47DE-87AA-4235AEBAF77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6871-9662-4046-8EAA-A8A9C82E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9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1963-6CE4-47DE-87AA-4235AEBAF77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6871-9662-4046-8EAA-A8A9C82E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8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1963-6CE4-47DE-87AA-4235AEBAF77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6871-9662-4046-8EAA-A8A9C82E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8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1963-6CE4-47DE-87AA-4235AEBAF77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6871-9662-4046-8EAA-A8A9C82E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6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1963-6CE4-47DE-87AA-4235AEBAF77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6871-9662-4046-8EAA-A8A9C82E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6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1963-6CE4-47DE-87AA-4235AEBAF77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6871-9662-4046-8EAA-A8A9C82E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4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1963-6CE4-47DE-87AA-4235AEBAF77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6871-9662-4046-8EAA-A8A9C82E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2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1963-6CE4-47DE-87AA-4235AEBAF77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6871-9662-4046-8EAA-A8A9C82E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3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1963-6CE4-47DE-87AA-4235AEBAF77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6871-9662-4046-8EAA-A8A9C82E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5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1963-6CE4-47DE-87AA-4235AEBAF77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6871-9662-4046-8EAA-A8A9C82E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8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81963-6CE4-47DE-87AA-4235AEBAF77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86871-9662-4046-8EAA-A8A9C82E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5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Lake </a:t>
            </a:r>
            <a:r>
              <a:rPr lang="en-US" dirty="0"/>
              <a:t>V</a:t>
            </a:r>
            <a:r>
              <a:rPr lang="en-US" dirty="0" smtClean="0"/>
              <a:t>ictoria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Mariah </a:t>
            </a:r>
            <a:r>
              <a:rPr lang="en-US" dirty="0" err="1" smtClean="0"/>
              <a:t>Burts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7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Lake Victoria is located along the eastern border of the continent.</a:t>
            </a:r>
          </a:p>
          <a:p>
            <a:r>
              <a:rPr lang="en-US" dirty="0" smtClean="0"/>
              <a:t>The impact Lake Victoria has on trade is fishing.</a:t>
            </a:r>
          </a:p>
          <a:p>
            <a:r>
              <a:rPr lang="en-US" dirty="0" smtClean="0"/>
              <a:t>Lake Victoria is one of the chief headwater reservoirs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7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was it formed?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Lake </a:t>
            </a:r>
            <a:r>
              <a:rPr lang="en-US" dirty="0" err="1" smtClean="0"/>
              <a:t>victoria</a:t>
            </a:r>
            <a:r>
              <a:rPr lang="en-US" dirty="0" smtClean="0"/>
              <a:t> was formed when westward flowing rivers were </a:t>
            </a:r>
            <a:r>
              <a:rPr lang="en-US" dirty="0" err="1" smtClean="0"/>
              <a:t>dammned</a:t>
            </a:r>
            <a:r>
              <a:rPr lang="en-US" dirty="0" smtClean="0"/>
              <a:t> by an </a:t>
            </a:r>
            <a:r>
              <a:rPr lang="en-US" dirty="0" err="1" smtClean="0"/>
              <a:t>upthrowen</a:t>
            </a:r>
            <a:r>
              <a:rPr lang="en-US" dirty="0" smtClean="0"/>
              <a:t> </a:t>
            </a:r>
            <a:r>
              <a:rPr lang="en-US" smtClean="0"/>
              <a:t>crustal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5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lake </a:t>
            </a:r>
            <a:r>
              <a:rPr lang="en-US" dirty="0" err="1" smtClean="0"/>
              <a:t>victoria</a:t>
            </a:r>
            <a:r>
              <a:rPr lang="en-US" dirty="0" smtClean="0"/>
              <a:t> was formed 400,000 years ago and its 2016 how long ago was it formed.</a:t>
            </a:r>
          </a:p>
          <a:p>
            <a:r>
              <a:rPr lang="en-US" dirty="0" smtClean="0"/>
              <a:t>If lake Victoria imports fish to east Africa a week then how many does it import a month.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69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Lake Victoria</vt:lpstr>
      <vt:lpstr>Location</vt:lpstr>
      <vt:lpstr>How was it formed?</vt:lpstr>
      <vt:lpstr>Word problem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 Victoria</dc:title>
  <dc:creator>Student</dc:creator>
  <cp:lastModifiedBy>Student</cp:lastModifiedBy>
  <cp:revision>2</cp:revision>
  <dcterms:created xsi:type="dcterms:W3CDTF">2016-10-18T14:53:26Z</dcterms:created>
  <dcterms:modified xsi:type="dcterms:W3CDTF">2016-10-18T15:03:38Z</dcterms:modified>
</cp:coreProperties>
</file>