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>
        <p:scale>
          <a:sx n="84" d="100"/>
          <a:sy n="84" d="100"/>
        </p:scale>
        <p:origin x="204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currency EXCHANGE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SS6E2: Students will discuss money</a:t>
            </a:r>
          </a:p>
          <a:p>
            <a:endParaRPr lang="en-US" dirty="0"/>
          </a:p>
          <a:p>
            <a:r>
              <a:rPr lang="en-US" dirty="0" smtClean="0"/>
              <a:t>By: Karsen, Jordan, Joshua </a:t>
            </a:r>
            <a:endParaRPr lang="en-US" dirty="0"/>
          </a:p>
        </p:txBody>
      </p:sp>
      <p:pic>
        <p:nvPicPr>
          <p:cNvPr id="1028" name="Picture 4" descr="http://bestanimations.com/Money/money-animated-gif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4" y="1848856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62" y="4865800"/>
            <a:ext cx="8534400" cy="1507067"/>
          </a:xfrm>
        </p:spPr>
        <p:txBody>
          <a:bodyPr/>
          <a:lstStyle/>
          <a:p>
            <a:r>
              <a:rPr lang="en-US" dirty="0" smtClean="0"/>
              <a:t>If you need to take notes this will be by it</a:t>
            </a:r>
            <a:endParaRPr lang="en-US" dirty="0"/>
          </a:p>
        </p:txBody>
      </p:sp>
      <p:pic>
        <p:nvPicPr>
          <p:cNvPr id="2050" name="Picture 2" descr="https://media.giphy.com/media/56ikf9jD4ZK6s/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6" y="402281"/>
            <a:ext cx="6207616" cy="40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Qzjgc7tP7wZciIajQ9bD_xXzLIVRek5kKwfnrXfgMNjdNELAQQ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9" y="5595989"/>
            <a:ext cx="776877" cy="7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7" y="4641879"/>
            <a:ext cx="8534400" cy="1507067"/>
          </a:xfrm>
        </p:spPr>
        <p:txBody>
          <a:bodyPr/>
          <a:lstStyle/>
          <a:p>
            <a:r>
              <a:rPr lang="en-US" dirty="0" smtClean="0"/>
              <a:t>The currency exchange</a:t>
            </a:r>
            <a:endParaRPr lang="en-US" dirty="0"/>
          </a:p>
        </p:txBody>
      </p:sp>
      <p:sp>
        <p:nvSpPr>
          <p:cNvPr id="4" name="AutoShape 4" descr="Image result for american dol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4" y="2462762"/>
            <a:ext cx="3458445" cy="1445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155" y="2462762"/>
            <a:ext cx="3901650" cy="1672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77" y="2462762"/>
            <a:ext cx="1706643" cy="156806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776961"/>
          </a:xfrm>
        </p:spPr>
        <p:txBody>
          <a:bodyPr>
            <a:normAutofit/>
          </a:bodyPr>
          <a:lstStyle/>
          <a:p>
            <a:r>
              <a:rPr lang="en-US" dirty="0" smtClean="0"/>
              <a:t>The currency exchange-  when you come from a country and exchange it for that countries currency.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820" y="4209754"/>
            <a:ext cx="2211457" cy="974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935" y="5480233"/>
            <a:ext cx="2580089" cy="1100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004" y="4237923"/>
            <a:ext cx="2218255" cy="946455"/>
          </a:xfrm>
          <a:prstGeom prst="rect">
            <a:avLst/>
          </a:prstGeom>
        </p:spPr>
      </p:pic>
      <p:pic>
        <p:nvPicPr>
          <p:cNvPr id="1032" name="Picture 8" descr="http://www.jasondunn.com/objects/Mexican-5-Pesos-Fro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40" y="5475763"/>
            <a:ext cx="1100019" cy="11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Qzjgc7tP7wZciIajQ9bD_xXzLIVRek5kKwfnrXfgMNjdNELAQQ3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04" y="1142673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99101"/>
              </p:ext>
            </p:extLst>
          </p:nvPr>
        </p:nvGraphicFramePr>
        <p:xfrm>
          <a:off x="2032000" y="71966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Currency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 and France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Euro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England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Pounds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dollars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Belize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Belize</a:t>
                      </a:r>
                      <a:r>
                        <a:rPr lang="en-US" baseline="0" dirty="0" smtClean="0"/>
                        <a:t> Dollars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Mexico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Pesos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719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dollar in 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dollar in Nigeria </a:t>
            </a:r>
            <a:r>
              <a:rPr lang="en-US" dirty="0"/>
              <a:t>is worth 199.25 Nigerian </a:t>
            </a:r>
            <a:r>
              <a:rPr lang="en-US" dirty="0" smtClean="0"/>
              <a:t>Nairas</a:t>
            </a:r>
          </a:p>
          <a:p>
            <a:r>
              <a:rPr lang="en-US" dirty="0" smtClean="0"/>
              <a:t>One dollar in Haiti </a:t>
            </a:r>
            <a:r>
              <a:rPr lang="en-US" dirty="0"/>
              <a:t>is worth 61.56 </a:t>
            </a:r>
            <a:r>
              <a:rPr lang="en-US" dirty="0" smtClean="0"/>
              <a:t>Haitian Gourdes</a:t>
            </a:r>
          </a:p>
          <a:p>
            <a:r>
              <a:rPr lang="en-US" dirty="0" smtClean="0"/>
              <a:t>One dollar in Canada  is </a:t>
            </a:r>
            <a:r>
              <a:rPr lang="en-US" dirty="0"/>
              <a:t>worth 1.34 Canadian </a:t>
            </a:r>
            <a:r>
              <a:rPr lang="en-US" dirty="0" smtClean="0"/>
              <a:t>Dollars</a:t>
            </a:r>
          </a:p>
          <a:p>
            <a:r>
              <a:rPr lang="en-US" dirty="0" smtClean="0"/>
              <a:t>One dollar </a:t>
            </a:r>
            <a:r>
              <a:rPr lang="en-US" dirty="0"/>
              <a:t>in Belize is 2.00 Belize </a:t>
            </a:r>
            <a:r>
              <a:rPr lang="en-US" dirty="0" smtClean="0"/>
              <a:t>Dollars</a:t>
            </a:r>
          </a:p>
          <a:p>
            <a:r>
              <a:rPr lang="en-US" dirty="0" smtClean="0"/>
              <a:t>One dollar </a:t>
            </a:r>
            <a:r>
              <a:rPr lang="en-US" dirty="0"/>
              <a:t>in </a:t>
            </a:r>
            <a:r>
              <a:rPr lang="en-US" dirty="0" smtClean="0"/>
              <a:t>Venezuela is 6.35 </a:t>
            </a:r>
            <a:r>
              <a:rPr lang="en-US" dirty="0"/>
              <a:t>Venezuelan </a:t>
            </a:r>
            <a:r>
              <a:rPr lang="en-US" dirty="0" smtClean="0"/>
              <a:t>Bolívarelas</a:t>
            </a:r>
          </a:p>
          <a:p>
            <a:r>
              <a:rPr lang="en-US" dirty="0" smtClean="0"/>
              <a:t>One dollar in </a:t>
            </a:r>
            <a:r>
              <a:rPr lang="en-US" dirty="0"/>
              <a:t>C</a:t>
            </a:r>
            <a:r>
              <a:rPr lang="en-US" dirty="0" smtClean="0"/>
              <a:t>osta Rica </a:t>
            </a:r>
            <a:r>
              <a:rPr lang="en-US" dirty="0"/>
              <a:t>is 534.58 Costa Rican </a:t>
            </a:r>
            <a:r>
              <a:rPr lang="en-US" dirty="0" smtClean="0"/>
              <a:t>Colóns</a:t>
            </a:r>
          </a:p>
          <a:p>
            <a:r>
              <a:rPr lang="en-US" dirty="0" smtClean="0"/>
              <a:t>One dollar </a:t>
            </a:r>
            <a:r>
              <a:rPr lang="en-US" dirty="0"/>
              <a:t>in Australia 1.36 Australian </a:t>
            </a:r>
            <a:r>
              <a:rPr lang="en-US" dirty="0" smtClean="0"/>
              <a:t>Dollars.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20" y="8568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Lets put this into action say if you come from America and you go to </a:t>
            </a:r>
            <a:r>
              <a:rPr lang="en-US" b="1" dirty="0"/>
              <a:t>G</a:t>
            </a:r>
            <a:r>
              <a:rPr lang="en-US" b="1" dirty="0" smtClean="0"/>
              <a:t>reat Britain you would to the currency exchange and exchange your American dollars for English Pounds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26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3.giphy.com/media/jYAGkoghdmD9S/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</TotalTime>
  <Words>166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The currency EXCHANGE </vt:lpstr>
      <vt:lpstr>If you need to take notes this will be by it</vt:lpstr>
      <vt:lpstr>The currency exchange</vt:lpstr>
      <vt:lpstr>PowerPoint Presentation</vt:lpstr>
      <vt:lpstr>One dollar in ………</vt:lpstr>
      <vt:lpstr>Why is this  important?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currency EXCHANGE</dc:title>
  <dc:creator>Student</dc:creator>
  <cp:lastModifiedBy>Student</cp:lastModifiedBy>
  <cp:revision>12</cp:revision>
  <dcterms:created xsi:type="dcterms:W3CDTF">2016-02-29T18:17:57Z</dcterms:created>
  <dcterms:modified xsi:type="dcterms:W3CDTF">2016-03-03T18:08:16Z</dcterms:modified>
</cp:coreProperties>
</file>