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38" y="-9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10/18/2016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10/18/2016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Atlas mountains</a:t>
            </a:r>
            <a:endParaRPr lang="en-US" dirty="0"/>
          </a:p>
        </p:txBody>
      </p:sp>
      <p:sp>
        <p:nvSpPr>
          <p:cNvPr id="3" name="Subtitle 2"/>
          <p:cNvSpPr>
            <a:spLocks noGrp="1"/>
          </p:cNvSpPr>
          <p:nvPr>
            <p:ph type="subTitle" idx="1"/>
          </p:nvPr>
        </p:nvSpPr>
        <p:spPr/>
        <p:txBody>
          <a:bodyPr/>
          <a:lstStyle/>
          <a:p>
            <a:r>
              <a:rPr lang="en-US" dirty="0" smtClean="0"/>
              <a:t>By: Iyana </a:t>
            </a:r>
            <a:r>
              <a:rPr lang="en-US" dirty="0" err="1" smtClean="0"/>
              <a:t>dennis</a:t>
            </a:r>
            <a:endParaRPr lang="en-US" dirty="0"/>
          </a:p>
        </p:txBody>
      </p:sp>
    </p:spTree>
    <p:extLst>
      <p:ext uri="{BB962C8B-B14F-4D97-AF65-F5344CB8AC3E}">
        <p14:creationId xmlns:p14="http://schemas.microsoft.com/office/powerpoint/2010/main" val="61337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13" y="834418"/>
            <a:ext cx="9905998" cy="1478570"/>
          </a:xfrm>
        </p:spPr>
        <p:txBody>
          <a:bodyPr/>
          <a:lstStyle/>
          <a:p>
            <a:r>
              <a:rPr lang="en-US" dirty="0" smtClean="0"/>
              <a:t>Vocabulary</a:t>
            </a:r>
          </a:p>
        </p:txBody>
      </p:sp>
      <p:sp>
        <p:nvSpPr>
          <p:cNvPr id="3" name="Content Placeholder 2"/>
          <p:cNvSpPr>
            <a:spLocks noGrp="1"/>
          </p:cNvSpPr>
          <p:nvPr>
            <p:ph idx="1"/>
          </p:nvPr>
        </p:nvSpPr>
        <p:spPr>
          <a:xfrm>
            <a:off x="1065212" y="1879601"/>
            <a:ext cx="9905999" cy="3771900"/>
          </a:xfrm>
        </p:spPr>
        <p:txBody>
          <a:bodyPr/>
          <a:lstStyle/>
          <a:p>
            <a:pPr marL="457200" indent="-457200">
              <a:buAutoNum type="arabicPeriod"/>
            </a:pPr>
            <a:r>
              <a:rPr lang="en-US" dirty="0" smtClean="0"/>
              <a:t>Resource- source of supply, support, or aid to complete something</a:t>
            </a:r>
          </a:p>
          <a:p>
            <a:pPr marL="457200" indent="-457200">
              <a:buAutoNum type="arabicPeriod"/>
            </a:pPr>
            <a:r>
              <a:rPr lang="en-US" dirty="0" smtClean="0"/>
              <a:t>Climate- weather conditions</a:t>
            </a:r>
          </a:p>
          <a:p>
            <a:pPr marL="457200" indent="-457200">
              <a:buAutoNum type="arabicPeriod"/>
            </a:pPr>
            <a:r>
              <a:rPr lang="en-US" dirty="0" smtClean="0"/>
              <a:t>  Location- particular place or position</a:t>
            </a:r>
          </a:p>
          <a:p>
            <a:pPr marL="457200" indent="-457200">
              <a:buAutoNum type="arabicPeriod"/>
            </a:pPr>
            <a:r>
              <a:rPr lang="en-US" dirty="0" smtClean="0"/>
              <a:t>Trade- action of buying and selling goods and services</a:t>
            </a:r>
          </a:p>
          <a:p>
            <a:pPr marL="457200" indent="-457200">
              <a:buAutoNum type="arabicPeriod"/>
            </a:pPr>
            <a:r>
              <a:rPr lang="en-US" dirty="0" smtClean="0"/>
              <a:t>Natural- caused by nature </a:t>
            </a:r>
          </a:p>
          <a:p>
            <a:pPr marL="457200" indent="-457200">
              <a:buAutoNum type="arabicPeriod"/>
            </a:pPr>
            <a:endParaRPr lang="en-US" dirty="0" smtClean="0"/>
          </a:p>
          <a:p>
            <a:pPr marL="457200" indent="-457200">
              <a:buAutoNum type="arabicPeriod"/>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100" y="4102100"/>
            <a:ext cx="3254375" cy="219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9502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The Atlas mountains play a large part in Africa’s history.</a:t>
            </a:r>
          </a:p>
          <a:p>
            <a:r>
              <a:rPr lang="en-US" dirty="0" smtClean="0"/>
              <a:t>The mountain ranges are divided up into 7 sub- regions.</a:t>
            </a:r>
          </a:p>
          <a:p>
            <a:r>
              <a:rPr lang="en-US" dirty="0" smtClean="0"/>
              <a:t>There are very semi-arid mountain ranges.</a:t>
            </a:r>
          </a:p>
          <a:p>
            <a:r>
              <a:rPr lang="en-US" dirty="0" smtClean="0"/>
              <a:t>There is a large human population in the mountain ranges.</a:t>
            </a:r>
          </a:p>
          <a:p>
            <a:r>
              <a:rPr lang="en-US" dirty="0"/>
              <a:t> The highest mountain in the Atlas is </a:t>
            </a:r>
            <a:r>
              <a:rPr lang="en-US" b="1" dirty="0"/>
              <a:t>Mount Toubkal</a:t>
            </a:r>
            <a:r>
              <a:rPr lang="en-US" dirty="0"/>
              <a:t>. Mount Toubkal measures nearly 14,000 feet, and is located in southwestern Morocco.</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88" y="254000"/>
            <a:ext cx="1876425"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03461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Location and uses</a:t>
            </a:r>
            <a:r>
              <a:rPr lang="en-US" dirty="0" smtClean="0"/>
              <a:t/>
            </a:r>
            <a:br>
              <a:rPr lang="en-US" dirty="0" smtClean="0"/>
            </a:br>
            <a:endParaRPr lang="en-US" dirty="0"/>
          </a:p>
        </p:txBody>
      </p:sp>
      <p:sp>
        <p:nvSpPr>
          <p:cNvPr id="3" name="Content Placeholder 2"/>
          <p:cNvSpPr>
            <a:spLocks noGrp="1"/>
          </p:cNvSpPr>
          <p:nvPr>
            <p:ph idx="1"/>
          </p:nvPr>
        </p:nvSpPr>
        <p:spPr>
          <a:xfrm>
            <a:off x="1141412" y="2301002"/>
            <a:ext cx="9905999" cy="3541714"/>
          </a:xfrm>
        </p:spPr>
        <p:txBody>
          <a:bodyPr/>
          <a:lstStyle/>
          <a:p>
            <a:r>
              <a:rPr lang="en-US" dirty="0" smtClean="0">
                <a:solidFill>
                  <a:schemeClr val="accent6">
                    <a:lumMod val="50000"/>
                  </a:schemeClr>
                </a:solidFill>
              </a:rPr>
              <a:t>The Atlas mountains are located in north-western Africa.</a:t>
            </a:r>
          </a:p>
          <a:p>
            <a:r>
              <a:rPr lang="en-US" dirty="0" smtClean="0">
                <a:solidFill>
                  <a:schemeClr val="accent6">
                    <a:lumMod val="50000"/>
                  </a:schemeClr>
                </a:solidFill>
              </a:rPr>
              <a:t>The mountains run through Algeria, Morocco, Tunisia. The range is about 2,500 km long.</a:t>
            </a:r>
          </a:p>
          <a:p>
            <a:r>
              <a:rPr lang="en-US" dirty="0" smtClean="0">
                <a:solidFill>
                  <a:schemeClr val="accent6">
                    <a:lumMod val="50000"/>
                  </a:schemeClr>
                </a:solidFill>
              </a:rPr>
              <a:t>The Atlas mountains are used for their natural resources, fresh waters, and stones. The mountains contains lot’s natural stones that are very popular.</a:t>
            </a:r>
          </a:p>
          <a:p>
            <a:pPr marL="0" indent="0">
              <a:buNone/>
            </a:pPr>
            <a:endParaRPr lang="en-US" dirty="0"/>
          </a:p>
        </p:txBody>
      </p:sp>
      <p:pic>
        <p:nvPicPr>
          <p:cNvPr id="4" name="Picture 3"/>
          <p:cNvPicPr>
            <a:picLocks noChangeAspect="1"/>
          </p:cNvPicPr>
          <p:nvPr/>
        </p:nvPicPr>
        <p:blipFill>
          <a:blip r:embed="rId2"/>
          <a:stretch>
            <a:fillRect/>
          </a:stretch>
        </p:blipFill>
        <p:spPr>
          <a:xfrm>
            <a:off x="8496300" y="129302"/>
            <a:ext cx="2324099" cy="2171700"/>
          </a:xfrm>
          <a:prstGeom prst="rect">
            <a:avLst/>
          </a:prstGeom>
        </p:spPr>
      </p:pic>
      <p:pic>
        <p:nvPicPr>
          <p:cNvPr id="5" name="Picture 4"/>
          <p:cNvPicPr>
            <a:picLocks noChangeAspect="1"/>
          </p:cNvPicPr>
          <p:nvPr/>
        </p:nvPicPr>
        <p:blipFill>
          <a:blip r:embed="rId3"/>
          <a:stretch>
            <a:fillRect/>
          </a:stretch>
        </p:blipFill>
        <p:spPr>
          <a:xfrm>
            <a:off x="1336672" y="4990228"/>
            <a:ext cx="2840039" cy="1704975"/>
          </a:xfrm>
          <a:prstGeom prst="rect">
            <a:avLst/>
          </a:prstGeom>
        </p:spPr>
      </p:pic>
    </p:spTree>
    <p:extLst>
      <p:ext uri="{BB962C8B-B14F-4D97-AF65-F5344CB8AC3E}">
        <p14:creationId xmlns:p14="http://schemas.microsoft.com/office/powerpoint/2010/main" val="3105459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trade</a:t>
            </a:r>
            <a:endParaRPr lang="en-US" dirty="0"/>
          </a:p>
        </p:txBody>
      </p:sp>
      <p:sp>
        <p:nvSpPr>
          <p:cNvPr id="3" name="Content Placeholder 2"/>
          <p:cNvSpPr>
            <a:spLocks noGrp="1"/>
          </p:cNvSpPr>
          <p:nvPr>
            <p:ph idx="1"/>
          </p:nvPr>
        </p:nvSpPr>
        <p:spPr/>
        <p:txBody>
          <a:bodyPr/>
          <a:lstStyle/>
          <a:p>
            <a:r>
              <a:rPr lang="en-US" dirty="0" smtClean="0"/>
              <a:t>The Atlas mountains have made a large impact on trade. The mountains natural resources are in high demand in Africa’s surrounding land. The natural resources such as natural gas, coal, marble are well demanded which is making ore money for Africa.</a:t>
            </a:r>
          </a:p>
          <a:p>
            <a:r>
              <a:rPr lang="en-US" dirty="0" smtClean="0"/>
              <a:t>The Atlas mountain creates many natural trade barriers to prevent unwanted people.</a:t>
            </a:r>
          </a:p>
          <a:p>
            <a:endParaRPr lang="en-US" dirty="0"/>
          </a:p>
        </p:txBody>
      </p:sp>
      <p:pic>
        <p:nvPicPr>
          <p:cNvPr id="4" name="Picture 3"/>
          <p:cNvPicPr>
            <a:picLocks noChangeAspect="1"/>
          </p:cNvPicPr>
          <p:nvPr/>
        </p:nvPicPr>
        <p:blipFill>
          <a:blip r:embed="rId2"/>
          <a:stretch>
            <a:fillRect/>
          </a:stretch>
        </p:blipFill>
        <p:spPr>
          <a:xfrm>
            <a:off x="6426200" y="4648199"/>
            <a:ext cx="4381500" cy="2070101"/>
          </a:xfrm>
          <a:prstGeom prst="rect">
            <a:avLst/>
          </a:prstGeom>
        </p:spPr>
      </p:pic>
    </p:spTree>
    <p:extLst>
      <p:ext uri="{BB962C8B-B14F-4D97-AF65-F5344CB8AC3E}">
        <p14:creationId xmlns:p14="http://schemas.microsoft.com/office/powerpoint/2010/main" val="63331334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Habitable and </a:t>
            </a:r>
            <a:r>
              <a:rPr lang="en-US" dirty="0" err="1" smtClean="0"/>
              <a:t>unhabitable</a:t>
            </a:r>
            <a:endParaRPr lang="en-US" dirty="0"/>
          </a:p>
        </p:txBody>
      </p:sp>
      <p:sp>
        <p:nvSpPr>
          <p:cNvPr id="3" name="Content Placeholder 2"/>
          <p:cNvSpPr>
            <a:spLocks noGrp="1"/>
          </p:cNvSpPr>
          <p:nvPr>
            <p:ph idx="1"/>
          </p:nvPr>
        </p:nvSpPr>
        <p:spPr/>
        <p:txBody>
          <a:bodyPr/>
          <a:lstStyle/>
          <a:p>
            <a:r>
              <a:rPr lang="en-US" dirty="0" smtClean="0"/>
              <a:t>Many areas of the Atlas Mountains there are many habitable places. The southern areas of the Mountain range are fairly warm which makes it easier to deal with the climate.</a:t>
            </a:r>
          </a:p>
          <a:p>
            <a:r>
              <a:rPr lang="en-US" dirty="0" smtClean="0"/>
              <a:t>Northern parts of the mountain range are very cold which makes it very </a:t>
            </a:r>
            <a:r>
              <a:rPr lang="en-US" dirty="0" err="1" smtClean="0"/>
              <a:t>unhabitable</a:t>
            </a:r>
            <a:r>
              <a:rPr lang="en-US" dirty="0" smtClean="0"/>
              <a:t>. Not many plants survive in these harsh conditions of the north. Living in the north would not be a good idea because no plants, no water, and no food.</a:t>
            </a:r>
            <a:endParaRPr lang="en-US" dirty="0"/>
          </a:p>
        </p:txBody>
      </p:sp>
      <p:pic>
        <p:nvPicPr>
          <p:cNvPr id="4" name="Picture 3"/>
          <p:cNvPicPr>
            <a:picLocks noChangeAspect="1"/>
          </p:cNvPicPr>
          <p:nvPr/>
        </p:nvPicPr>
        <p:blipFill>
          <a:blip r:embed="rId2"/>
          <a:stretch>
            <a:fillRect/>
          </a:stretch>
        </p:blipFill>
        <p:spPr>
          <a:xfrm>
            <a:off x="8113712" y="354013"/>
            <a:ext cx="2706688" cy="1743075"/>
          </a:xfrm>
          <a:prstGeom prst="rect">
            <a:avLst/>
          </a:prstGeom>
        </p:spPr>
      </p:pic>
      <p:pic>
        <p:nvPicPr>
          <p:cNvPr id="5" name="Picture 4"/>
          <p:cNvPicPr>
            <a:picLocks noChangeAspect="1"/>
          </p:cNvPicPr>
          <p:nvPr/>
        </p:nvPicPr>
        <p:blipFill>
          <a:blip r:embed="rId3"/>
          <a:stretch>
            <a:fillRect/>
          </a:stretch>
        </p:blipFill>
        <p:spPr>
          <a:xfrm>
            <a:off x="8157368" y="5114925"/>
            <a:ext cx="2619375" cy="1743075"/>
          </a:xfrm>
          <a:prstGeom prst="rect">
            <a:avLst/>
          </a:prstGeom>
        </p:spPr>
      </p:pic>
    </p:spTree>
    <p:extLst>
      <p:ext uri="{BB962C8B-B14F-4D97-AF65-F5344CB8AC3E}">
        <p14:creationId xmlns:p14="http://schemas.microsoft.com/office/powerpoint/2010/main" val="151511606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Agriculture use</a:t>
            </a:r>
            <a:endParaRPr lang="en-US" dirty="0"/>
          </a:p>
        </p:txBody>
      </p:sp>
      <p:sp>
        <p:nvSpPr>
          <p:cNvPr id="3" name="Content Placeholder 2"/>
          <p:cNvSpPr>
            <a:spLocks noGrp="1"/>
          </p:cNvSpPr>
          <p:nvPr>
            <p:ph idx="1"/>
          </p:nvPr>
        </p:nvSpPr>
        <p:spPr/>
        <p:txBody>
          <a:bodyPr/>
          <a:lstStyle/>
          <a:p>
            <a:r>
              <a:rPr lang="en-US" dirty="0" smtClean="0"/>
              <a:t>The Atlas mountains has many agriculture uses. </a:t>
            </a:r>
            <a:r>
              <a:rPr lang="en-US" dirty="0" smtClean="0"/>
              <a:t>Agriculture in used </a:t>
            </a:r>
            <a:r>
              <a:rPr lang="en-US" dirty="0" err="1" smtClean="0"/>
              <a:t>consistanty</a:t>
            </a:r>
            <a:r>
              <a:rPr lang="en-US" dirty="0" smtClean="0"/>
              <a:t> in the southern part of The Atlas mountains. The natural landscaping in the Atlas mountains are perfect for farming. The agriculture is used for trade. The plants\vegetables in the Atlas mountains are sold around the world as trade. 	The agriculture is also used for the </a:t>
            </a:r>
            <a:r>
              <a:rPr lang="en-US" dirty="0" err="1" smtClean="0"/>
              <a:t>mainy</a:t>
            </a:r>
            <a:r>
              <a:rPr lang="en-US" dirty="0" smtClean="0"/>
              <a:t> native people that live in the mountain ranges.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279400"/>
            <a:ext cx="475615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737100"/>
            <a:ext cx="3314700" cy="171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4766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these problems</a:t>
            </a:r>
            <a:endParaRPr lang="en-US" dirty="0"/>
          </a:p>
        </p:txBody>
      </p:sp>
      <p:sp>
        <p:nvSpPr>
          <p:cNvPr id="3" name="Content Placeholder 2"/>
          <p:cNvSpPr>
            <a:spLocks noGrp="1"/>
          </p:cNvSpPr>
          <p:nvPr>
            <p:ph idx="1"/>
          </p:nvPr>
        </p:nvSpPr>
        <p:spPr/>
        <p:txBody>
          <a:bodyPr/>
          <a:lstStyle/>
          <a:p>
            <a:r>
              <a:rPr lang="en-US" dirty="0" smtClean="0"/>
              <a:t>Sarah lives in the Eastern area of the Atlas mountains. She is traveling across all of the mountain ranges, she travels 44 miles in 33 hours. How fast is she traveling every hour? </a:t>
            </a:r>
          </a:p>
          <a:p>
            <a:r>
              <a:rPr lang="en-US" dirty="0" err="1" smtClean="0"/>
              <a:t>Teala</a:t>
            </a:r>
            <a:r>
              <a:rPr lang="en-US" dirty="0" smtClean="0"/>
              <a:t> is buying coal from the Atlas mountains’ shop. ‘’Billy’s best coal’’ cost $2 for 4lbs. ‘’Coal best choice’’ cost $3.50 for 7lbs. Which one is the better price? </a:t>
            </a:r>
            <a:endParaRPr lang="en-US" dirty="0"/>
          </a:p>
        </p:txBody>
      </p:sp>
    </p:spTree>
    <p:extLst>
      <p:ext uri="{BB962C8B-B14F-4D97-AF65-F5344CB8AC3E}">
        <p14:creationId xmlns:p14="http://schemas.microsoft.com/office/powerpoint/2010/main" val="182789159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How did the mountains form?</a:t>
            </a:r>
            <a:br>
              <a:rPr lang="en-US" dirty="0" smtClean="0"/>
            </a:br>
            <a:endParaRPr lang="en-US" dirty="0"/>
          </a:p>
        </p:txBody>
      </p:sp>
      <p:sp>
        <p:nvSpPr>
          <p:cNvPr id="3" name="Content Placeholder 2"/>
          <p:cNvSpPr>
            <a:spLocks noGrp="1"/>
          </p:cNvSpPr>
          <p:nvPr>
            <p:ph idx="1"/>
          </p:nvPr>
        </p:nvSpPr>
        <p:spPr/>
        <p:txBody>
          <a:bodyPr/>
          <a:lstStyle/>
          <a:p>
            <a:r>
              <a:rPr lang="en-US" dirty="0" smtClean="0"/>
              <a:t>How did they form? There are many different theories of how the Atlas mountains form. What really happened? Millions of years ago Europe, The Americas, and Africa were connected. In the connection process of Africa and America, the Atlas mountains were formed. They later </a:t>
            </a:r>
            <a:r>
              <a:rPr lang="en-US" dirty="0" err="1" smtClean="0"/>
              <a:t>seperated</a:t>
            </a:r>
            <a:r>
              <a:rPr lang="en-US" dirty="0" smtClean="0"/>
              <a:t> but left behind small pieces of rock, which is now know as the Himalayas.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00" y="4762500"/>
            <a:ext cx="46863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266700"/>
            <a:ext cx="4051300"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4932363"/>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0265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resources</a:t>
            </a:r>
            <a:endParaRPr lang="en-US" dirty="0"/>
          </a:p>
        </p:txBody>
      </p:sp>
      <p:sp>
        <p:nvSpPr>
          <p:cNvPr id="3" name="Content Placeholder 2"/>
          <p:cNvSpPr>
            <a:spLocks noGrp="1"/>
          </p:cNvSpPr>
          <p:nvPr>
            <p:ph idx="1"/>
          </p:nvPr>
        </p:nvSpPr>
        <p:spPr/>
        <p:txBody>
          <a:bodyPr/>
          <a:lstStyle/>
          <a:p>
            <a:r>
              <a:rPr lang="en-US" dirty="0" smtClean="0"/>
              <a:t>The Atlas mountains have many living resources. A few are…..</a:t>
            </a:r>
          </a:p>
          <a:p>
            <a:r>
              <a:rPr lang="en-US" dirty="0" smtClean="0"/>
              <a:t>Soil- the soil is most important part of healthy plants. </a:t>
            </a:r>
            <a:endParaRPr lang="en-US" dirty="0"/>
          </a:p>
          <a:p>
            <a:r>
              <a:rPr lang="en-US" dirty="0" smtClean="0"/>
              <a:t>Plants- plants are very great trade in the Atlas mountains they are also have very popular demand in trade.</a:t>
            </a:r>
          </a:p>
          <a:p>
            <a:r>
              <a:rPr lang="en-US" dirty="0" smtClean="0"/>
              <a:t>Goats- goats are a great source of </a:t>
            </a:r>
            <a:r>
              <a:rPr lang="en-US" dirty="0" err="1" smtClean="0"/>
              <a:t>protien</a:t>
            </a:r>
            <a:r>
              <a:rPr lang="en-US" dirty="0" smtClean="0"/>
              <a:t>\milk for people living in the mountains.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3" y="3603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4962525"/>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6530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1215418"/>
            <a:ext cx="9905998" cy="1478570"/>
          </a:xfrm>
        </p:spPr>
        <p:txBody>
          <a:bodyPr/>
          <a:lstStyle/>
          <a:p>
            <a:r>
              <a:rPr lang="en-US" dirty="0" smtClean="0"/>
              <a:t>Non-living resources</a:t>
            </a:r>
            <a:endParaRPr lang="en-US" dirty="0"/>
          </a:p>
        </p:txBody>
      </p:sp>
      <p:sp>
        <p:nvSpPr>
          <p:cNvPr id="3" name="Content Placeholder 2"/>
          <p:cNvSpPr>
            <a:spLocks noGrp="1"/>
          </p:cNvSpPr>
          <p:nvPr>
            <p:ph idx="1"/>
          </p:nvPr>
        </p:nvSpPr>
        <p:spPr/>
        <p:txBody>
          <a:bodyPr/>
          <a:lstStyle/>
          <a:p>
            <a:r>
              <a:rPr lang="en-US" dirty="0" smtClean="0"/>
              <a:t>Coal- coal is very demanded in trade because it is not unlimited.</a:t>
            </a:r>
          </a:p>
          <a:p>
            <a:r>
              <a:rPr lang="en-US" dirty="0" smtClean="0"/>
              <a:t>Natural gas- gas that can’t be made by humans. Good for trade.</a:t>
            </a:r>
          </a:p>
          <a:p>
            <a:r>
              <a:rPr lang="en-US" dirty="0" smtClean="0"/>
              <a:t>Silver- not many places have silver as a natural resource. This makes it very unique.</a:t>
            </a:r>
          </a:p>
          <a:p>
            <a:r>
              <a:rPr lang="en-US" dirty="0" smtClean="0"/>
              <a:t>Iron ore- Very great in trade. Usually rich in iron oxide.</a:t>
            </a:r>
          </a:p>
          <a:p>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313" y="2444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4964113"/>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4919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230</TotalTime>
  <Words>608</Words>
  <Application>Microsoft Office PowerPoint</Application>
  <PresentationFormat>Custom</PresentationFormat>
  <Paragraphs>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Circuit</vt:lpstr>
      <vt:lpstr>Atlas mountains</vt:lpstr>
      <vt:lpstr>Location and uses </vt:lpstr>
      <vt:lpstr>Impact on trade</vt:lpstr>
      <vt:lpstr>Habitable and unhabitable</vt:lpstr>
      <vt:lpstr>Agriculture use</vt:lpstr>
      <vt:lpstr>Solve these problems</vt:lpstr>
      <vt:lpstr> How did the mountains form? </vt:lpstr>
      <vt:lpstr>Living resources</vt:lpstr>
      <vt:lpstr>Non-living resources</vt:lpstr>
      <vt:lpstr>Vocabulary</vt:lpstr>
      <vt:lpstr>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mountains</dc:title>
  <dc:creator>Student</dc:creator>
  <cp:lastModifiedBy>new</cp:lastModifiedBy>
  <cp:revision>19</cp:revision>
  <dcterms:created xsi:type="dcterms:W3CDTF">2016-10-18T14:36:29Z</dcterms:created>
  <dcterms:modified xsi:type="dcterms:W3CDTF">2016-10-19T02:10:25Z</dcterms:modified>
</cp:coreProperties>
</file>