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6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9/21/2011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9/21/2011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9/21/2011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9/21/2011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9/21/2011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9/21/2011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9/21/2011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9/21/2011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9/21/2011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9/21/2011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9/21/2011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  <a:buNone/>
            </a:pPr>
            <a:r>
              <a:rPr kumimoji="0" lang="en-US" sz="3000" b="0" cap="small" baseline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kumimoji="0" lang="en-US" sz="3000" b="0" cap="small" baseline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</a:pPr>
            <a:r>
              <a:rPr kumimoji="0" lang="en-US" sz="2400" smtClean="0">
                <a:solidFill>
                  <a:schemeClr val="tx1"/>
                </a:solidFill>
              </a:rPr>
              <a:t>A.) Response A</a:t>
            </a:r>
            <a:endParaRPr kumimoji="0" lang="en-US" sz="2400">
              <a:solidFill>
                <a:schemeClr val="tx1"/>
              </a:solidFill>
            </a:endParaRPr>
          </a:p>
        </p:txBody>
      </p:sp>
      <p:sp>
        <p:nvSpPr>
          <p:cNvPr id="5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</a:pPr>
            <a:r>
              <a:rPr kumimoji="0" lang="en-US" sz="2400" smtClean="0">
                <a:solidFill>
                  <a:schemeClr val="tx1"/>
                </a:solidFill>
              </a:rPr>
              <a:t>B.) Response B</a:t>
            </a:r>
            <a:endParaRPr kumimoji="0" lang="en-US" sz="2400">
              <a:solidFill>
                <a:schemeClr val="tx1"/>
              </a:solidFill>
            </a:endParaRPr>
          </a:p>
        </p:txBody>
      </p:sp>
      <p:sp>
        <p:nvSpPr>
          <p:cNvPr id="6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</a:pPr>
            <a:r>
              <a:rPr kumimoji="0" lang="en-US" sz="2400" smtClean="0">
                <a:solidFill>
                  <a:schemeClr val="tx1"/>
                </a:solidFill>
              </a:rPr>
              <a:t>C.) Response C</a:t>
            </a:r>
            <a:endParaRPr kumimoji="0" lang="en-US" sz="2400">
              <a:solidFill>
                <a:schemeClr val="tx1"/>
              </a:solidFill>
            </a:endParaRPr>
          </a:p>
        </p:txBody>
      </p:sp>
      <p:sp>
        <p:nvSpPr>
          <p:cNvPr id="8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</a:pPr>
            <a:r>
              <a:rPr kumimoji="0" lang="en-US" sz="2400" smtClean="0">
                <a:solidFill>
                  <a:schemeClr val="tx1"/>
                </a:solidFill>
              </a:rPr>
              <a:t>D.) Response D</a:t>
            </a:r>
            <a:endParaRPr kumimoji="0" lang="en-US" sz="2400">
              <a:solidFill>
                <a:schemeClr val="tx1"/>
              </a:solidFill>
            </a:endParaRPr>
          </a:p>
        </p:txBody>
      </p:sp>
      <p:sp>
        <p:nvSpPr>
          <p:cNvPr id="15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</a:pPr>
            <a:r>
              <a:rPr kumimoji="0" lang="en-US" sz="2400" smtClean="0">
                <a:solidFill>
                  <a:schemeClr val="tx1"/>
                </a:solidFill>
              </a:rPr>
              <a:t>E.) Response E</a:t>
            </a:r>
            <a:endParaRPr kumimoji="0" lang="en-US" sz="2400">
              <a:solidFill>
                <a:schemeClr val="tx1"/>
              </a:solidFill>
            </a:endParaRPr>
          </a:p>
        </p:txBody>
      </p:sp>
      <p:sp>
        <p:nvSpPr>
          <p:cNvPr id="17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8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3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5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8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1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6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4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9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5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8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2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9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2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4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6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8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location, climate, and natural resources affect where people live?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469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Location</a:t>
            </a:r>
            <a:r>
              <a:rPr lang="en-US" sz="3200" dirty="0" smtClean="0"/>
              <a:t> – British Isles of Western Europe</a:t>
            </a:r>
          </a:p>
          <a:p>
            <a:endParaRPr lang="en-US" sz="3200" dirty="0" smtClean="0"/>
          </a:p>
          <a:p>
            <a:r>
              <a:rPr lang="en-US" sz="3200" b="1" dirty="0" smtClean="0"/>
              <a:t>Land Use </a:t>
            </a:r>
            <a:r>
              <a:rPr lang="en-US" sz="3200" dirty="0" smtClean="0"/>
              <a:t>– Commercial Farming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- Urban Areas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b="1" dirty="0" smtClean="0"/>
              <a:t>Climate</a:t>
            </a:r>
            <a:r>
              <a:rPr lang="en-US" sz="3200" dirty="0" smtClean="0"/>
              <a:t> – Mild Marine</a:t>
            </a:r>
          </a:p>
          <a:p>
            <a:endParaRPr lang="en-US" sz="3200" dirty="0" smtClean="0"/>
          </a:p>
          <a:p>
            <a:r>
              <a:rPr lang="en-US" sz="3200" b="1" dirty="0" smtClean="0"/>
              <a:t>Natural Resources </a:t>
            </a:r>
            <a:r>
              <a:rPr lang="en-US" sz="3200" dirty="0" smtClean="0"/>
              <a:t>-  Gold, Nickel, Lead, Coal, Oil, Natural Gas</a:t>
            </a:r>
          </a:p>
        </p:txBody>
      </p:sp>
    </p:spTree>
    <p:extLst>
      <p:ext uri="{BB962C8B-B14F-4D97-AF65-F5344CB8AC3E}">
        <p14:creationId xmlns:p14="http://schemas.microsoft.com/office/powerpoint/2010/main" xmlns="" val="93603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United Kingdom developed a large navy because of it’s large coastline.</a:t>
            </a:r>
          </a:p>
          <a:p>
            <a:endParaRPr lang="en-US" sz="3200" dirty="0" smtClean="0"/>
          </a:p>
          <a:p>
            <a:r>
              <a:rPr lang="en-US" sz="3200" dirty="0" smtClean="0"/>
              <a:t>They were leaders in product development and trade.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68528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LOCATION</a:t>
            </a:r>
            <a:r>
              <a:rPr lang="en-US" dirty="0" smtClean="0"/>
              <a:t> –Eastern Europe</a:t>
            </a:r>
          </a:p>
          <a:p>
            <a:endParaRPr lang="en-US" dirty="0" smtClean="0"/>
          </a:p>
          <a:p>
            <a:r>
              <a:rPr lang="en-US" b="1" dirty="0" smtClean="0"/>
              <a:t>LAND USE </a:t>
            </a:r>
            <a:r>
              <a:rPr lang="en-US" dirty="0" smtClean="0"/>
              <a:t>– Forestry, Commercial Farming, Urban, Ranching or Herding, Subsistence Farming</a:t>
            </a:r>
          </a:p>
          <a:p>
            <a:endParaRPr lang="en-US" dirty="0" smtClean="0"/>
          </a:p>
          <a:p>
            <a:r>
              <a:rPr lang="en-US" b="1" dirty="0" smtClean="0"/>
              <a:t>CLIMATE</a:t>
            </a:r>
            <a:r>
              <a:rPr lang="en-US" dirty="0" smtClean="0"/>
              <a:t> – Polar Tundra, Continental subarctic and cool summer, Dry Steppe (semi-desert)</a:t>
            </a:r>
          </a:p>
          <a:p>
            <a:endParaRPr lang="en-US" dirty="0" smtClean="0"/>
          </a:p>
          <a:p>
            <a:r>
              <a:rPr lang="en-US" b="1" dirty="0" smtClean="0"/>
              <a:t>NATURAL RESOURCES </a:t>
            </a:r>
            <a:r>
              <a:rPr lang="en-US" dirty="0" smtClean="0"/>
              <a:t>– Coal, Oil Natural Gas, Iron, Aluminum, Nickel, Copper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9654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Russia did not explore or trade very much because most of their ports are frozen most of the year.</a:t>
            </a:r>
          </a:p>
          <a:p>
            <a:endParaRPr lang="en-US" sz="3200" dirty="0"/>
          </a:p>
          <a:p>
            <a:r>
              <a:rPr lang="en-US" sz="3200" dirty="0" smtClean="0"/>
              <a:t>Russia was mostly an agricultural society, but often did not grow enough food because most of its land is frozen.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82641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LOCATION</a:t>
            </a:r>
            <a:r>
              <a:rPr lang="en-US" dirty="0" smtClean="0"/>
              <a:t> – Central Europe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LAND USE </a:t>
            </a:r>
            <a:r>
              <a:rPr lang="en-US" dirty="0" smtClean="0"/>
              <a:t>– Urban, Commercial Farming, Forestry, Ranching and Herding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CLIMATE</a:t>
            </a:r>
            <a:r>
              <a:rPr lang="en-US" dirty="0" smtClean="0"/>
              <a:t> – Mild Mediterranean and Humid Subtropical, Highland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NATURAL RESOURCES </a:t>
            </a:r>
            <a:r>
              <a:rPr lang="en-US" dirty="0" smtClean="0"/>
              <a:t>– Oil, Natural Gas, Lead, Zinc, Manganese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9379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Italy was a great exploring and trading nation because of all the ports and its large coastline.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49460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LOCATION</a:t>
            </a:r>
            <a:r>
              <a:rPr lang="en-US" dirty="0" smtClean="0"/>
              <a:t> –  Central Europe</a:t>
            </a:r>
          </a:p>
          <a:p>
            <a:endParaRPr lang="en-US" dirty="0" smtClean="0"/>
          </a:p>
          <a:p>
            <a:r>
              <a:rPr lang="en-US" b="1" dirty="0" smtClean="0"/>
              <a:t>LAND USE </a:t>
            </a:r>
            <a:r>
              <a:rPr lang="en-US" dirty="0" smtClean="0"/>
              <a:t>–  Urban, Commercial Farming, Forestry</a:t>
            </a:r>
          </a:p>
          <a:p>
            <a:endParaRPr lang="en-US" dirty="0" smtClean="0"/>
          </a:p>
          <a:p>
            <a:r>
              <a:rPr lang="en-US" b="1" dirty="0" smtClean="0"/>
              <a:t>CLIMATE</a:t>
            </a:r>
            <a:r>
              <a:rPr lang="en-US" dirty="0" smtClean="0"/>
              <a:t> – Mild Marine, Highland</a:t>
            </a:r>
          </a:p>
          <a:p>
            <a:endParaRPr lang="en-US" dirty="0" smtClean="0"/>
          </a:p>
          <a:p>
            <a:r>
              <a:rPr lang="en-US" b="1" dirty="0" smtClean="0"/>
              <a:t>NATURAL RESOURCES </a:t>
            </a:r>
            <a:r>
              <a:rPr lang="en-US" dirty="0" smtClean="0"/>
              <a:t>– Iron, Lead, Zinc, Uranium, Coal, Natural Gas, Oil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9413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Mostly and agricultural society until the 1900’s.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692078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413</TotalTime>
  <Words>248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Oriel</vt:lpstr>
      <vt:lpstr>iRespondQuestionMaster</vt:lpstr>
      <vt:lpstr>iRespondGraphMaster</vt:lpstr>
      <vt:lpstr>How do location, climate, and natural resources affect where people live? </vt:lpstr>
      <vt:lpstr>United Kingdom</vt:lpstr>
      <vt:lpstr>Slide 3</vt:lpstr>
      <vt:lpstr>RUSSIA</vt:lpstr>
      <vt:lpstr>Slide 5</vt:lpstr>
      <vt:lpstr>Italy</vt:lpstr>
      <vt:lpstr>Slide 7</vt:lpstr>
      <vt:lpstr>Germany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location, climate, and natural resources affect where people live?</dc:title>
  <dc:creator>Steven Walpole</dc:creator>
  <cp:lastModifiedBy>bess</cp:lastModifiedBy>
  <cp:revision>42</cp:revision>
  <dcterms:created xsi:type="dcterms:W3CDTF">2011-09-13T12:13:44Z</dcterms:created>
  <dcterms:modified xsi:type="dcterms:W3CDTF">2011-09-21T21:45:48Z</dcterms:modified>
</cp:coreProperties>
</file>