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Objects="1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8/15/16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8/15/16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8/15/16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8/15/16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8/15/16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8/15/16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8/15/16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8/15/16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8/15/16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8/15/16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8/15/16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8/15/16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8/15/16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8/15/16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8/15/16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8/15/16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8/15/16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8/15/16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Trail hazards </a:t>
            </a:r>
          </a:p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chase </a:t>
            </a:r>
            <a:endParaRPr lang="en-US" dirty="0"/>
          </a:p>
          <a:p>
            <a:r>
              <a:rPr lang="en-US" dirty="0" smtClean="0"/>
              <a:t>Cj </a:t>
            </a:r>
            <a:r>
              <a:rPr lang="en-US" dirty="0" err="1" smtClean="0"/>
              <a:t>Jacquez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22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</a:t>
            </a:r>
            <a:r>
              <a:rPr lang="en-US" dirty="0" smtClean="0"/>
              <a:t>were sharp trees on trail </a:t>
            </a:r>
          </a:p>
          <a:p>
            <a:r>
              <a:rPr lang="en-US" dirty="0" smtClean="0"/>
              <a:t>This is a hazard, because a piece of the tree can poke someone and cause them to bleed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720" y="3943712"/>
            <a:ext cx="3855697" cy="291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64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trail had a lot of hazards including </a:t>
            </a:r>
            <a:r>
              <a:rPr lang="en-US" dirty="0" smtClean="0"/>
              <a:t>mushrooms </a:t>
            </a:r>
          </a:p>
          <a:p>
            <a:r>
              <a:rPr lang="en-US" dirty="0" smtClean="0"/>
              <a:t>This is a hazards, </a:t>
            </a:r>
            <a:r>
              <a:rPr lang="en-US" dirty="0" smtClean="0"/>
              <a:t>because the mushroom could be poisonous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64" y="4254500"/>
            <a:ext cx="3855697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Their were a lot of broken trees on this </a:t>
            </a:r>
            <a:r>
              <a:rPr lang="en-US" dirty="0" smtClean="0"/>
              <a:t>hike/trail</a:t>
            </a:r>
          </a:p>
          <a:p>
            <a:r>
              <a:rPr lang="en-US" dirty="0" smtClean="0"/>
              <a:t>This is a </a:t>
            </a:r>
            <a:r>
              <a:rPr lang="en-US" dirty="0" smtClean="0"/>
              <a:t>hazard, because someone can trip over it and hurt themselves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45" y="3603522"/>
            <a:ext cx="3601945" cy="333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3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Also, this trail had a lot of rabbit holes </a:t>
            </a:r>
          </a:p>
          <a:p>
            <a:r>
              <a:rPr lang="en-US" dirty="0" smtClean="0"/>
              <a:t>This is a </a:t>
            </a:r>
            <a:r>
              <a:rPr lang="en-US" dirty="0" smtClean="0"/>
              <a:t>hazard, because someone can fall into the hole and harm the animal and themselves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15" y="4503667"/>
            <a:ext cx="3855697" cy="235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3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saw a lot of broken branches </a:t>
            </a:r>
          </a:p>
          <a:p>
            <a:r>
              <a:rPr lang="en-US" dirty="0" smtClean="0"/>
              <a:t>This is a </a:t>
            </a:r>
            <a:r>
              <a:rPr lang="en-US" dirty="0" smtClean="0"/>
              <a:t>hazard, because the branch can fall on someone and harming them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49" y="4009518"/>
            <a:ext cx="3855697" cy="284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6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Their were trash on</a:t>
            </a:r>
            <a:r>
              <a:rPr lang="en-US" dirty="0"/>
              <a:t> </a:t>
            </a:r>
            <a:r>
              <a:rPr lang="en-US" dirty="0" smtClean="0"/>
              <a:t>trail that could harm the environment </a:t>
            </a:r>
            <a:endParaRPr lang="en-US" dirty="0" smtClean="0"/>
          </a:p>
          <a:p>
            <a:r>
              <a:rPr lang="en-US" dirty="0" smtClean="0"/>
              <a:t>This a </a:t>
            </a:r>
            <a:r>
              <a:rPr lang="en-US" dirty="0" smtClean="0"/>
              <a:t>hazard, because a animal can eat it and get sick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12" y="4238896"/>
            <a:ext cx="3855697" cy="26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161592"/>
            <a:ext cx="10893945" cy="354718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smtClean="0"/>
              <a:t> Their were thorns on the trees the can harm people and animals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41" y="4121020"/>
            <a:ext cx="3855697" cy="273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9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0708" y="2087981"/>
            <a:ext cx="8825659" cy="3737371"/>
          </a:xfrm>
        </p:spPr>
        <p:txBody>
          <a:bodyPr/>
          <a:lstStyle/>
          <a:p>
            <a:r>
              <a:rPr lang="en-US" dirty="0" smtClean="0"/>
              <a:t>There were nails in the bridge </a:t>
            </a:r>
          </a:p>
          <a:p>
            <a:r>
              <a:rPr lang="en-US" dirty="0" smtClean="0"/>
              <a:t>This is a hazard, because someone could trip or step on it a get hurt </a:t>
            </a:r>
          </a:p>
          <a:p>
            <a:pPr marL="0" indent="0">
              <a:buNone/>
            </a:pPr>
            <a:r>
              <a:rPr lang="en-US" dirty="0" smtClean="0"/>
              <a:t>themselves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09" y="3582850"/>
            <a:ext cx="3059212" cy="327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20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</a:t>
            </a:r>
            <a:r>
              <a:rPr lang="en-US" dirty="0" smtClean="0"/>
              <a:t>were rocks everywhere on the trail </a:t>
            </a:r>
          </a:p>
          <a:p>
            <a:r>
              <a:rPr lang="en-US" dirty="0" smtClean="0"/>
              <a:t>This is a hazard, because someone can fall and cut themselves on these rocks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00" y="3866384"/>
            <a:ext cx="3855697" cy="299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745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IonBoardroom_16x9</Template>
  <TotalTime>75</TotalTime>
  <Application>Microsoft Macintosh PowerPoint</Application>
  <PresentationFormat>Widescreen</PresentationFormat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Wingdings 3</vt:lpstr>
      <vt:lpstr>Century Gothic</vt:lpstr>
      <vt:lpstr>Arial</vt:lpstr>
      <vt:lpstr>Ion Boardroom</vt:lpstr>
      <vt:lpstr>Trail hazards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dede flawless</dc:creator>
  <cp:lastModifiedBy>dede flawless</cp:lastModifiedBy>
  <cp:revision>51</cp:revision>
  <dcterms:created xsi:type="dcterms:W3CDTF">2016-08-12T18:31:32Z</dcterms:created>
  <dcterms:modified xsi:type="dcterms:W3CDTF">2016-08-15T18:19:59Z</dcterms:modified>
</cp:coreProperties>
</file>