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4" d="100"/>
          <a:sy n="84" d="100"/>
        </p:scale>
        <p:origin x="1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5/11/2017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TURKMENISTAN</a:t>
            </a:r>
          </a:p>
        </p:txBody>
      </p:sp>
      <p:sp>
        <p:nvSpPr>
          <p:cNvPr id="3" name="Subtitle 2"/>
          <p:cNvSpPr>
            <a:spLocks noGrp="1"/>
          </p:cNvSpPr>
          <p:nvPr>
            <p:ph type="subTitle" idx="1"/>
          </p:nvPr>
        </p:nvSpPr>
        <p:spPr/>
        <p:txBody>
          <a:bodyPr/>
          <a:lstStyle/>
          <a:p>
            <a:r>
              <a:rPr lang="en-US" dirty="0"/>
              <a:t>BY:ASHLYN DAVIS</a:t>
            </a:r>
          </a:p>
        </p:txBody>
      </p:sp>
    </p:spTree>
    <p:extLst>
      <p:ext uri="{BB962C8B-B14F-4D97-AF65-F5344CB8AC3E}">
        <p14:creationId xmlns:p14="http://schemas.microsoft.com/office/powerpoint/2010/main" val="3715984438"/>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FOOTBALL</a:t>
            </a:r>
          </a:p>
        </p:txBody>
      </p:sp>
      <p:pic>
        <p:nvPicPr>
          <p:cNvPr id="6" name="Picture Placeholder 5"/>
          <p:cNvPicPr>
            <a:picLocks noGrp="1" noChangeAspect="1"/>
          </p:cNvPicPr>
          <p:nvPr>
            <p:ph type="pic" idx="1"/>
          </p:nvPr>
        </p:nvPicPr>
        <p:blipFill>
          <a:blip r:embed="rId2"/>
          <a:srcRect t="16370" b="16370"/>
          <a:stretch>
            <a:fillRect/>
          </a:stretch>
        </p:blipFill>
        <p:spPr/>
      </p:pic>
      <p:sp>
        <p:nvSpPr>
          <p:cNvPr id="4" name="Text Placeholder 3"/>
          <p:cNvSpPr>
            <a:spLocks noGrp="1"/>
          </p:cNvSpPr>
          <p:nvPr>
            <p:ph type="body" sz="half" idx="2"/>
          </p:nvPr>
        </p:nvSpPr>
        <p:spPr/>
        <p:txBody>
          <a:bodyPr/>
          <a:lstStyle/>
          <a:p>
            <a:r>
              <a:rPr lang="en-US" dirty="0"/>
              <a:t>This is them in Turkmenistan playing football(soccer).</a:t>
            </a:r>
          </a:p>
        </p:txBody>
      </p:sp>
    </p:spTree>
    <p:extLst>
      <p:ext uri="{BB962C8B-B14F-4D97-AF65-F5344CB8AC3E}">
        <p14:creationId xmlns:p14="http://schemas.microsoft.com/office/powerpoint/2010/main" val="7130235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RELIGION</a:t>
            </a:r>
          </a:p>
        </p:txBody>
      </p:sp>
      <p:sp>
        <p:nvSpPr>
          <p:cNvPr id="3" name="Content Placeholder 2"/>
          <p:cNvSpPr>
            <a:spLocks noGrp="1"/>
          </p:cNvSpPr>
          <p:nvPr>
            <p:ph idx="1"/>
          </p:nvPr>
        </p:nvSpPr>
        <p:spPr/>
        <p:txBody>
          <a:bodyPr/>
          <a:lstStyle/>
          <a:p>
            <a:r>
              <a:rPr lang="en-US" dirty="0"/>
              <a:t>In Turkmenistan they have all sorts of people of different religion. On all parts of Turkmenistan. Not all the people there are Turkmen.</a:t>
            </a:r>
          </a:p>
          <a:p>
            <a:r>
              <a:rPr lang="en-US" dirty="0"/>
              <a:t>89% are Muslims, 9% are Eastern Orthodox, and 2% are </a:t>
            </a:r>
            <a:r>
              <a:rPr lang="en-US" dirty="0" err="1"/>
              <a:t>uknown</a:t>
            </a:r>
            <a:r>
              <a:rPr lang="en-US" dirty="0"/>
              <a:t> they do not know what their religion is.</a:t>
            </a:r>
          </a:p>
        </p:txBody>
      </p:sp>
    </p:spTree>
    <p:extLst>
      <p:ext uri="{BB962C8B-B14F-4D97-AF65-F5344CB8AC3E}">
        <p14:creationId xmlns:p14="http://schemas.microsoft.com/office/powerpoint/2010/main" val="2642101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REVIEW </a:t>
            </a:r>
          </a:p>
        </p:txBody>
      </p:sp>
      <p:sp>
        <p:nvSpPr>
          <p:cNvPr id="3" name="Content Placeholder 2"/>
          <p:cNvSpPr>
            <a:spLocks noGrp="1"/>
          </p:cNvSpPr>
          <p:nvPr>
            <p:ph idx="1"/>
          </p:nvPr>
        </p:nvSpPr>
        <p:spPr>
          <a:xfrm>
            <a:off x="677334" y="2160589"/>
            <a:ext cx="8596668" cy="1601183"/>
          </a:xfrm>
        </p:spPr>
        <p:txBody>
          <a:bodyPr/>
          <a:lstStyle/>
          <a:p>
            <a:r>
              <a:rPr lang="en-US" dirty="0"/>
              <a:t>In the end Turkmenistan seems like a good place to be. They have good food, good drinks, and their favorite sport football known as soccer. The religion is different in most part of Turkmenistan, so you </a:t>
            </a:r>
            <a:r>
              <a:rPr lang="en-US"/>
              <a:t>have choices.</a:t>
            </a:r>
            <a:endParaRPr lang="en-US" dirty="0"/>
          </a:p>
        </p:txBody>
      </p:sp>
    </p:spTree>
    <p:extLst>
      <p:ext uri="{BB962C8B-B14F-4D97-AF65-F5344CB8AC3E}">
        <p14:creationId xmlns:p14="http://schemas.microsoft.com/office/powerpoint/2010/main" val="978149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FLAG</a:t>
            </a:r>
          </a:p>
        </p:txBody>
      </p:sp>
      <p:sp>
        <p:nvSpPr>
          <p:cNvPr id="3" name="Content Placeholder 2"/>
          <p:cNvSpPr>
            <a:spLocks noGrp="1"/>
          </p:cNvSpPr>
          <p:nvPr>
            <p:ph idx="1"/>
          </p:nvPr>
        </p:nvSpPr>
        <p:spPr>
          <a:xfrm>
            <a:off x="1122744" y="1930400"/>
            <a:ext cx="8151258" cy="1821102"/>
          </a:xfrm>
        </p:spPr>
        <p:txBody>
          <a:bodyPr/>
          <a:lstStyle/>
          <a:p>
            <a:r>
              <a:rPr lang="en-US" dirty="0"/>
              <a:t>The national flag of Turkmenistan features white crescent and the five stars represent the five regions of the country.</a:t>
            </a:r>
          </a:p>
          <a:p>
            <a:r>
              <a:rPr lang="en-US" dirty="0"/>
              <a:t>The flag was officially adopted February 19,1997</a:t>
            </a:r>
          </a:p>
        </p:txBody>
      </p:sp>
    </p:spTree>
    <p:extLst>
      <p:ext uri="{BB962C8B-B14F-4D97-AF65-F5344CB8AC3E}">
        <p14:creationId xmlns:p14="http://schemas.microsoft.com/office/powerpoint/2010/main" val="1070697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192906"/>
            <a:ext cx="3594629" cy="479105"/>
          </a:xfrm>
        </p:spPr>
        <p:txBody>
          <a:bodyPr>
            <a:normAutofit/>
          </a:bodyPr>
          <a:lstStyle/>
          <a:p>
            <a:r>
              <a:rPr lang="en-US" dirty="0"/>
              <a:t>TURKMENISTAN FLAG</a:t>
            </a:r>
          </a:p>
        </p:txBody>
      </p:sp>
      <p:pic>
        <p:nvPicPr>
          <p:cNvPr id="6" name="Picture Placeholder 5"/>
          <p:cNvPicPr>
            <a:picLocks noGrp="1" noChangeAspect="1"/>
          </p:cNvPicPr>
          <p:nvPr>
            <p:ph type="pic" idx="1"/>
          </p:nvPr>
        </p:nvPicPr>
        <p:blipFill>
          <a:blip r:embed="rId2"/>
          <a:srcRect t="10242" b="10242"/>
          <a:stretch>
            <a:fillRect/>
          </a:stretch>
        </p:blipFill>
        <p:spPr>
          <a:xfrm>
            <a:off x="677334" y="609600"/>
            <a:ext cx="8596668" cy="3583307"/>
          </a:xfrm>
        </p:spPr>
      </p:pic>
      <p:sp>
        <p:nvSpPr>
          <p:cNvPr id="4" name="Text Placeholder 3"/>
          <p:cNvSpPr>
            <a:spLocks noGrp="1"/>
          </p:cNvSpPr>
          <p:nvPr>
            <p:ph type="body" sz="half" idx="2"/>
          </p:nvPr>
        </p:nvSpPr>
        <p:spPr>
          <a:xfrm>
            <a:off x="677334" y="4409600"/>
            <a:ext cx="8596667"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672046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CULTURE</a:t>
            </a:r>
          </a:p>
        </p:txBody>
      </p:sp>
      <p:sp>
        <p:nvSpPr>
          <p:cNvPr id="3" name="Content Placeholder 2"/>
          <p:cNvSpPr>
            <a:spLocks noGrp="1"/>
          </p:cNvSpPr>
          <p:nvPr>
            <p:ph idx="1"/>
          </p:nvPr>
        </p:nvSpPr>
        <p:spPr/>
        <p:txBody>
          <a:bodyPr/>
          <a:lstStyle/>
          <a:p>
            <a:r>
              <a:rPr lang="en-US" dirty="0"/>
              <a:t>Turkmenistan culture is slightly different from the cultural tradition of the neighboring Muslims.  The reason is the ancestors of the Turkmen were nomadic tribes, where the lands of modern Tajikistan and Uzbekistan were populated by the settled tribes of farmers.</a:t>
            </a:r>
          </a:p>
          <a:p>
            <a:r>
              <a:rPr lang="en-US" dirty="0"/>
              <a:t>The horse is one of the most important Turkmen symbols especially the </a:t>
            </a:r>
            <a:r>
              <a:rPr lang="en-US" dirty="0" err="1"/>
              <a:t>Akhal-Teke</a:t>
            </a:r>
            <a:r>
              <a:rPr lang="en-US" dirty="0"/>
              <a:t> breed. In 1935 a group of Turkmen rode 300 miles to Moscow to demonstrate their desire to protect the breed. In 1973 a result of the slaughter horses for meat and attempts cross-breeding. Eighteen pure </a:t>
            </a:r>
            <a:r>
              <a:rPr lang="en-US" dirty="0" err="1"/>
              <a:t>Akhal-Teke</a:t>
            </a:r>
            <a:r>
              <a:rPr lang="en-US" dirty="0"/>
              <a:t> were left in the Soviet Union. In 1988 the trek to Moscow was reenacted to demonstrate that Turkmen considered the horse as a defining symbols of their culture.</a:t>
            </a:r>
          </a:p>
        </p:txBody>
      </p:sp>
    </p:spTree>
    <p:extLst>
      <p:ext uri="{BB962C8B-B14F-4D97-AF65-F5344CB8AC3E}">
        <p14:creationId xmlns:p14="http://schemas.microsoft.com/office/powerpoint/2010/main" val="3400753419"/>
      </p:ext>
    </p:extLst>
  </p:cSld>
  <p:clrMapOvr>
    <a:masterClrMapping/>
  </p:clrMapOvr>
  <mc:AlternateContent xmlns:mc="http://schemas.openxmlformats.org/markup-compatibility/2006" xmlns:p14="http://schemas.microsoft.com/office/powerpoint/2010/main">
    <mc:Choice Requires="p14">
      <p:transition spd="slow" p14:dur="35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TURKMEN</a:t>
            </a:r>
          </a:p>
        </p:txBody>
      </p:sp>
      <p:pic>
        <p:nvPicPr>
          <p:cNvPr id="8" name="Picture Placeholder 7"/>
          <p:cNvPicPr>
            <a:picLocks noGrp="1" noChangeAspect="1"/>
          </p:cNvPicPr>
          <p:nvPr>
            <p:ph type="pic" idx="1"/>
          </p:nvPr>
        </p:nvPicPr>
        <p:blipFill>
          <a:blip r:embed="rId2"/>
          <a:srcRect t="16478" b="16478"/>
          <a:stretch>
            <a:fillRect/>
          </a:stretch>
        </p:blipFill>
        <p:spPr/>
      </p:pic>
      <p:sp>
        <p:nvSpPr>
          <p:cNvPr id="4" name="Text Placeholder 3"/>
          <p:cNvSpPr>
            <a:spLocks noGrp="1"/>
          </p:cNvSpPr>
          <p:nvPr>
            <p:ph type="body" sz="half" idx="2"/>
          </p:nvPr>
        </p:nvSpPr>
        <p:spPr/>
        <p:txBody>
          <a:bodyPr/>
          <a:lstStyle/>
          <a:p>
            <a:r>
              <a:rPr lang="en-US" dirty="0"/>
              <a:t>This is a Turkmen riding one of his favorite horses</a:t>
            </a:r>
          </a:p>
        </p:txBody>
      </p:sp>
    </p:spTree>
    <p:extLst>
      <p:ext uri="{BB962C8B-B14F-4D97-AF65-F5344CB8AC3E}">
        <p14:creationId xmlns:p14="http://schemas.microsoft.com/office/powerpoint/2010/main" val="289212626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FOOD</a:t>
            </a:r>
          </a:p>
        </p:txBody>
      </p:sp>
      <p:sp>
        <p:nvSpPr>
          <p:cNvPr id="3" name="Content Placeholder 2"/>
          <p:cNvSpPr>
            <a:spLocks noGrp="1"/>
          </p:cNvSpPr>
          <p:nvPr>
            <p:ph idx="1"/>
          </p:nvPr>
        </p:nvSpPr>
        <p:spPr/>
        <p:txBody>
          <a:bodyPr/>
          <a:lstStyle/>
          <a:p>
            <a:r>
              <a:rPr lang="en-US" dirty="0"/>
              <a:t>Turkmenistan cuisine is very similar to that of other Central Asian countries(especially Iranian). They have rice and vegetables, and of course various meats(mutton, lamb, beef, and poultry). Most of the meals often begin with soup.</a:t>
            </a:r>
          </a:p>
          <a:p>
            <a:r>
              <a:rPr lang="en-US" dirty="0"/>
              <a:t>A popular soup is </a:t>
            </a:r>
            <a:r>
              <a:rPr lang="en-US" dirty="0" err="1"/>
              <a:t>Chorba</a:t>
            </a:r>
            <a:r>
              <a:rPr lang="en-US" dirty="0"/>
              <a:t> a meat and vegetables soup. </a:t>
            </a:r>
            <a:r>
              <a:rPr lang="en-US" dirty="0" err="1"/>
              <a:t>Plov</a:t>
            </a:r>
            <a:r>
              <a:rPr lang="en-US" dirty="0"/>
              <a:t> is also a national dish. It is basically a rice dish served with mutton, onions, carrots, spices, raisins, peas or quince mixed all together. Turkmen like to drink “</a:t>
            </a:r>
            <a:r>
              <a:rPr lang="en-US" dirty="0" err="1"/>
              <a:t>gok</a:t>
            </a:r>
            <a:r>
              <a:rPr lang="en-US" dirty="0"/>
              <a:t> chai” it is green tea with dried fruit and herbs are optional to give the tea flavor such as a mint flavor.</a:t>
            </a:r>
          </a:p>
        </p:txBody>
      </p:sp>
    </p:spTree>
    <p:extLst>
      <p:ext uri="{BB962C8B-B14F-4D97-AF65-F5344CB8AC3E}">
        <p14:creationId xmlns:p14="http://schemas.microsoft.com/office/powerpoint/2010/main" val="3223819243"/>
      </p:ext>
    </p:extLst>
  </p:cSld>
  <p:clrMapOvr>
    <a:masterClrMapping/>
  </p:clrMapOvr>
  <mc:AlternateContent xmlns:mc="http://schemas.openxmlformats.org/markup-compatibility/2006" xmlns:p14="http://schemas.microsoft.com/office/powerpoint/2010/main">
    <mc:Choice Requires="p14">
      <p:transition spd="slow" p14:dur="3500">
        <p14:ferris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dirty="0" err="1"/>
              <a:t>Gok</a:t>
            </a:r>
            <a:r>
              <a:rPr lang="en-US" dirty="0"/>
              <a:t> Chai”</a:t>
            </a:r>
          </a:p>
        </p:txBody>
      </p:sp>
      <p:pic>
        <p:nvPicPr>
          <p:cNvPr id="6" name="Content Placeholder 5"/>
          <p:cNvPicPr>
            <a:picLocks noGrp="1" noChangeAspect="1"/>
          </p:cNvPicPr>
          <p:nvPr>
            <p:ph sz="half" idx="1"/>
          </p:nvPr>
        </p:nvPicPr>
        <p:blipFill>
          <a:blip r:embed="rId2"/>
          <a:stretch>
            <a:fillRect/>
          </a:stretch>
        </p:blipFill>
        <p:spPr>
          <a:xfrm>
            <a:off x="828675" y="2160588"/>
            <a:ext cx="3881437" cy="3880773"/>
          </a:xfrm>
        </p:spPr>
      </p:pic>
      <p:sp>
        <p:nvSpPr>
          <p:cNvPr id="4" name="Content Placeholder 3"/>
          <p:cNvSpPr>
            <a:spLocks noGrp="1"/>
          </p:cNvSpPr>
          <p:nvPr>
            <p:ph sz="half" idx="2"/>
          </p:nvPr>
        </p:nvSpPr>
        <p:spPr/>
        <p:txBody>
          <a:bodyPr/>
          <a:lstStyle/>
          <a:p>
            <a:r>
              <a:rPr lang="en-US" dirty="0"/>
              <a:t>This is “</a:t>
            </a:r>
            <a:r>
              <a:rPr lang="en-US" dirty="0" err="1"/>
              <a:t>gok</a:t>
            </a:r>
            <a:r>
              <a:rPr lang="en-US" dirty="0"/>
              <a:t> chai” this is the  favorite kind of tea that Turkmen like to drink.</a:t>
            </a:r>
          </a:p>
        </p:txBody>
      </p:sp>
    </p:spTree>
    <p:extLst>
      <p:ext uri="{BB962C8B-B14F-4D97-AF65-F5344CB8AC3E}">
        <p14:creationId xmlns:p14="http://schemas.microsoft.com/office/powerpoint/2010/main" val="3011611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Chorba</a:t>
            </a:r>
            <a:r>
              <a:rPr lang="en-US" dirty="0"/>
              <a:t> </a:t>
            </a:r>
          </a:p>
        </p:txBody>
      </p:sp>
      <p:pic>
        <p:nvPicPr>
          <p:cNvPr id="6" name="Content Placeholder 5"/>
          <p:cNvPicPr>
            <a:picLocks noGrp="1" noChangeAspect="1"/>
          </p:cNvPicPr>
          <p:nvPr>
            <p:ph sz="half" idx="1"/>
          </p:nvPr>
        </p:nvPicPr>
        <p:blipFill>
          <a:blip r:embed="rId2"/>
          <a:stretch>
            <a:fillRect/>
          </a:stretch>
        </p:blipFill>
        <p:spPr>
          <a:xfrm>
            <a:off x="737394" y="2160589"/>
            <a:ext cx="4064000" cy="3880773"/>
          </a:xfrm>
        </p:spPr>
      </p:pic>
      <p:sp>
        <p:nvSpPr>
          <p:cNvPr id="4" name="Content Placeholder 3"/>
          <p:cNvSpPr>
            <a:spLocks noGrp="1"/>
          </p:cNvSpPr>
          <p:nvPr>
            <p:ph sz="half" idx="2"/>
          </p:nvPr>
        </p:nvSpPr>
        <p:spPr/>
        <p:txBody>
          <a:bodyPr/>
          <a:lstStyle/>
          <a:p>
            <a:r>
              <a:rPr lang="en-US" dirty="0"/>
              <a:t>This is what </a:t>
            </a:r>
            <a:r>
              <a:rPr lang="en-US" dirty="0" err="1"/>
              <a:t>chorba</a:t>
            </a:r>
            <a:r>
              <a:rPr lang="en-US" dirty="0"/>
              <a:t> looks like. This is a popular soup in Turkmenistan.</a:t>
            </a:r>
          </a:p>
        </p:txBody>
      </p:sp>
    </p:spTree>
    <p:extLst>
      <p:ext uri="{BB962C8B-B14F-4D97-AF65-F5344CB8AC3E}">
        <p14:creationId xmlns:p14="http://schemas.microsoft.com/office/powerpoint/2010/main" val="41230352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Football</a:t>
            </a:r>
          </a:p>
        </p:txBody>
      </p:sp>
      <p:sp>
        <p:nvSpPr>
          <p:cNvPr id="3" name="Content Placeholder 2"/>
          <p:cNvSpPr>
            <a:spLocks noGrp="1"/>
          </p:cNvSpPr>
          <p:nvPr>
            <p:ph idx="1"/>
          </p:nvPr>
        </p:nvSpPr>
        <p:spPr/>
        <p:txBody>
          <a:bodyPr/>
          <a:lstStyle/>
          <a:p>
            <a:r>
              <a:rPr lang="en-US" dirty="0"/>
              <a:t>Football is the most popular sport in Turkmenistan a country that gained independent in 1991. Turkmenistan ranks 5</a:t>
            </a:r>
            <a:r>
              <a:rPr lang="en-US" baseline="30000" dirty="0"/>
              <a:t>th</a:t>
            </a:r>
            <a:r>
              <a:rPr lang="en-US" dirty="0"/>
              <a:t> in the world for GDP(gross domestic product) growth rate. The national association regularly takes part in competitions organized by FIFA and the AFC. Valeri </a:t>
            </a:r>
            <a:r>
              <a:rPr lang="en-US" dirty="0" err="1"/>
              <a:t>Nepomniachi</a:t>
            </a:r>
            <a:r>
              <a:rPr lang="en-US" dirty="0"/>
              <a:t> is probably the most famous name in Turkmen football. He was the coach who led Cameroon to the 1990 FIFA world cup in Italy.</a:t>
            </a:r>
          </a:p>
        </p:txBody>
      </p:sp>
    </p:spTree>
    <p:extLst>
      <p:ext uri="{BB962C8B-B14F-4D97-AF65-F5344CB8AC3E}">
        <p14:creationId xmlns:p14="http://schemas.microsoft.com/office/powerpoint/2010/main" val="22566030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204</TotalTime>
  <Words>520</Words>
  <Application>Microsoft Office PowerPoint</Application>
  <PresentationFormat>Widescreen</PresentationFormat>
  <Paragraphs>27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Trebuchet MS</vt:lpstr>
      <vt:lpstr>Wingdings 3</vt:lpstr>
      <vt:lpstr>Facet</vt:lpstr>
      <vt:lpstr>TURKMENISTAN</vt:lpstr>
      <vt:lpstr>THE FLAG</vt:lpstr>
      <vt:lpstr>TURKMENISTAN FLAG</vt:lpstr>
      <vt:lpstr>THE CULTURE</vt:lpstr>
      <vt:lpstr>TURKMEN</vt:lpstr>
      <vt:lpstr>THE FOOD</vt:lpstr>
      <vt:lpstr>“Gok Chai”</vt:lpstr>
      <vt:lpstr>Chorba </vt:lpstr>
      <vt:lpstr>Football</vt:lpstr>
      <vt:lpstr>FOOTBALL</vt:lpstr>
      <vt:lpstr>THE RELIGION</vt:lpstr>
      <vt:lpstr>THE REVIEW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TURKMENISTAN</dc:title>
  <dc:creator>Phyllis Glover</dc:creator>
  <cp:lastModifiedBy>Ben Schilling</cp:lastModifiedBy>
  <cp:revision>15</cp:revision>
  <dcterms:created xsi:type="dcterms:W3CDTF">2017-05-02T22:53:33Z</dcterms:created>
  <dcterms:modified xsi:type="dcterms:W3CDTF">2017-05-11T13:46:45Z</dcterms:modified>
</cp:coreProperties>
</file>